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8" r:id="rId2"/>
    <p:sldId id="299" r:id="rId3"/>
    <p:sldId id="300" r:id="rId4"/>
    <p:sldId id="301" r:id="rId5"/>
    <p:sldId id="302" r:id="rId6"/>
    <p:sldId id="317" r:id="rId7"/>
    <p:sldId id="281" r:id="rId8"/>
    <p:sldId id="283" r:id="rId9"/>
    <p:sldId id="287" r:id="rId10"/>
    <p:sldId id="293" r:id="rId11"/>
    <p:sldId id="285" r:id="rId12"/>
    <p:sldId id="304" r:id="rId13"/>
    <p:sldId id="259" r:id="rId14"/>
    <p:sldId id="307" r:id="rId15"/>
    <p:sldId id="308" r:id="rId16"/>
    <p:sldId id="309" r:id="rId17"/>
    <p:sldId id="315" r:id="rId18"/>
    <p:sldId id="312" r:id="rId19"/>
    <p:sldId id="303" r:id="rId20"/>
    <p:sldId id="288" r:id="rId21"/>
    <p:sldId id="284" r:id="rId22"/>
    <p:sldId id="316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opendoar.org/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roar.eprints.org/" TargetMode="Externa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http://base-search.net/" TargetMode="Externa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tp://roarmap.eprints.org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://opendoar.org/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://roar.eprints.org/" TargetMode="External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http://base-search.net/" TargetMode="External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hyperlink" Target="http://roarmap.eprints.org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4F7D98-04C6-4462-ADC9-EF628CD47921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DZ"/>
        </a:p>
      </dgm:t>
    </dgm:pt>
    <dgm:pt modelId="{C45253E5-BE15-4FBD-8EA5-A52B1D4DD962}">
      <dgm:prSet phldrT="[Texte]"/>
      <dgm:spPr/>
      <dgm:t>
        <a:bodyPr/>
        <a:lstStyle/>
        <a:p>
          <a:pPr rtl="0"/>
          <a:r>
            <a:rPr lang="fr-FR" dirty="0" smtClean="0"/>
            <a:t>Système d’exploitation</a:t>
          </a:r>
          <a:endParaRPr lang="ar-DZ" dirty="0"/>
        </a:p>
      </dgm:t>
    </dgm:pt>
    <dgm:pt modelId="{26405B84-258C-4C63-BA3C-138DF78BF581}" type="parTrans" cxnId="{739E3A2C-19EA-44D4-BB7E-4CD9809B640E}">
      <dgm:prSet/>
      <dgm:spPr/>
      <dgm:t>
        <a:bodyPr/>
        <a:lstStyle/>
        <a:p>
          <a:pPr rtl="0"/>
          <a:endParaRPr lang="ar-DZ"/>
        </a:p>
      </dgm:t>
    </dgm:pt>
    <dgm:pt modelId="{0864ED0F-3A1F-485C-8040-689700E26FDF}" type="sibTrans" cxnId="{739E3A2C-19EA-44D4-BB7E-4CD9809B640E}">
      <dgm:prSet/>
      <dgm:spPr/>
      <dgm:t>
        <a:bodyPr/>
        <a:lstStyle/>
        <a:p>
          <a:pPr rtl="0"/>
          <a:endParaRPr lang="ar-DZ"/>
        </a:p>
      </dgm:t>
    </dgm:pt>
    <dgm:pt modelId="{95E845C7-5DAF-44EB-B5BD-29419732DFE7}">
      <dgm:prSet phldrT="[Texte]"/>
      <dgm:spPr/>
      <dgm:t>
        <a:bodyPr/>
        <a:lstStyle/>
        <a:p>
          <a:pPr rtl="0"/>
          <a:r>
            <a:rPr lang="fr-FR" dirty="0" smtClean="0"/>
            <a:t>Linux </a:t>
          </a:r>
          <a:r>
            <a:rPr lang="fr-FR" dirty="0" err="1" smtClean="0"/>
            <a:t>Debian</a:t>
          </a:r>
          <a:r>
            <a:rPr lang="fr-FR" dirty="0" smtClean="0"/>
            <a:t> 7</a:t>
          </a:r>
          <a:endParaRPr lang="ar-DZ" dirty="0"/>
        </a:p>
      </dgm:t>
    </dgm:pt>
    <dgm:pt modelId="{269C35D8-123D-4F67-8051-411DB0B27E58}" type="parTrans" cxnId="{CA910E49-98BC-40BF-91E7-3CC5E0F17A8C}">
      <dgm:prSet/>
      <dgm:spPr/>
      <dgm:t>
        <a:bodyPr/>
        <a:lstStyle/>
        <a:p>
          <a:pPr rtl="0"/>
          <a:endParaRPr lang="ar-DZ"/>
        </a:p>
      </dgm:t>
    </dgm:pt>
    <dgm:pt modelId="{5B9A7E06-6C80-4BC5-8607-D174217C57FF}" type="sibTrans" cxnId="{CA910E49-98BC-40BF-91E7-3CC5E0F17A8C}">
      <dgm:prSet/>
      <dgm:spPr/>
      <dgm:t>
        <a:bodyPr/>
        <a:lstStyle/>
        <a:p>
          <a:pPr rtl="0"/>
          <a:endParaRPr lang="ar-DZ"/>
        </a:p>
      </dgm:t>
    </dgm:pt>
    <dgm:pt modelId="{7818F0AA-F3EC-49CB-845F-D7E6FF908505}">
      <dgm:prSet phldrT="[Texte]"/>
      <dgm:spPr/>
      <dgm:t>
        <a:bodyPr/>
        <a:lstStyle/>
        <a:p>
          <a:pPr rtl="0"/>
          <a:r>
            <a:rPr lang="fr-FR" dirty="0" smtClean="0"/>
            <a:t>Base de données</a:t>
          </a:r>
          <a:endParaRPr lang="ar-DZ" dirty="0"/>
        </a:p>
      </dgm:t>
    </dgm:pt>
    <dgm:pt modelId="{F5EC04D8-E131-4CD7-A0B0-2A14BA4FE0DE}" type="parTrans" cxnId="{CF026882-9537-45FF-94C5-84613E36BCA4}">
      <dgm:prSet/>
      <dgm:spPr/>
      <dgm:t>
        <a:bodyPr/>
        <a:lstStyle/>
        <a:p>
          <a:pPr rtl="0"/>
          <a:endParaRPr lang="ar-DZ"/>
        </a:p>
      </dgm:t>
    </dgm:pt>
    <dgm:pt modelId="{62EF5030-17E5-4CD0-8CF9-AC946A420DB4}" type="sibTrans" cxnId="{CF026882-9537-45FF-94C5-84613E36BCA4}">
      <dgm:prSet/>
      <dgm:spPr/>
      <dgm:t>
        <a:bodyPr/>
        <a:lstStyle/>
        <a:p>
          <a:pPr rtl="0"/>
          <a:endParaRPr lang="ar-DZ"/>
        </a:p>
      </dgm:t>
    </dgm:pt>
    <dgm:pt modelId="{77710467-34E1-403A-BCF9-6694325B14C6}">
      <dgm:prSet phldrT="[Texte]"/>
      <dgm:spPr/>
      <dgm:t>
        <a:bodyPr/>
        <a:lstStyle/>
        <a:p>
          <a:pPr rtl="0"/>
          <a:r>
            <a:rPr lang="fr-FR" dirty="0" err="1" smtClean="0"/>
            <a:t>Postgresql</a:t>
          </a:r>
          <a:r>
            <a:rPr lang="fr-FR" dirty="0" smtClean="0"/>
            <a:t> V8</a:t>
          </a:r>
          <a:endParaRPr lang="ar-DZ" dirty="0"/>
        </a:p>
      </dgm:t>
    </dgm:pt>
    <dgm:pt modelId="{6C585781-F77B-4BB1-B049-C30BFC09B812}" type="parTrans" cxnId="{6CDFD2EE-1710-4CC3-85E5-FF4FDB4D3DFC}">
      <dgm:prSet/>
      <dgm:spPr/>
      <dgm:t>
        <a:bodyPr/>
        <a:lstStyle/>
        <a:p>
          <a:pPr rtl="0"/>
          <a:endParaRPr lang="ar-DZ"/>
        </a:p>
      </dgm:t>
    </dgm:pt>
    <dgm:pt modelId="{506DACBE-5E74-4C77-81B1-1D827B89B749}" type="sibTrans" cxnId="{6CDFD2EE-1710-4CC3-85E5-FF4FDB4D3DFC}">
      <dgm:prSet/>
      <dgm:spPr/>
      <dgm:t>
        <a:bodyPr/>
        <a:lstStyle/>
        <a:p>
          <a:pPr rtl="0"/>
          <a:endParaRPr lang="ar-DZ"/>
        </a:p>
      </dgm:t>
    </dgm:pt>
    <dgm:pt modelId="{3EE85CD8-B720-47F5-A459-8EF5286BB871}">
      <dgm:prSet phldrT="[Texte]"/>
      <dgm:spPr/>
      <dgm:t>
        <a:bodyPr/>
        <a:lstStyle/>
        <a:p>
          <a:pPr rtl="0"/>
          <a:r>
            <a:rPr lang="fr-FR" dirty="0" smtClean="0"/>
            <a:t>Serveur web </a:t>
          </a:r>
          <a:r>
            <a:rPr lang="fr-FR" dirty="0" err="1" smtClean="0"/>
            <a:t>servlets</a:t>
          </a:r>
          <a:endParaRPr lang="ar-DZ" dirty="0"/>
        </a:p>
      </dgm:t>
    </dgm:pt>
    <dgm:pt modelId="{B5B7478B-CE29-4BA4-97E6-282D15F455DC}" type="parTrans" cxnId="{819E5AA1-5CAE-4E56-B4B4-1270C87FB265}">
      <dgm:prSet/>
      <dgm:spPr/>
      <dgm:t>
        <a:bodyPr/>
        <a:lstStyle/>
        <a:p>
          <a:pPr rtl="0"/>
          <a:endParaRPr lang="ar-DZ"/>
        </a:p>
      </dgm:t>
    </dgm:pt>
    <dgm:pt modelId="{A27FA12F-6D0B-4936-9B9F-B6995CBCA884}" type="sibTrans" cxnId="{819E5AA1-5CAE-4E56-B4B4-1270C87FB265}">
      <dgm:prSet/>
      <dgm:spPr/>
      <dgm:t>
        <a:bodyPr/>
        <a:lstStyle/>
        <a:p>
          <a:pPr rtl="0"/>
          <a:endParaRPr lang="ar-DZ"/>
        </a:p>
      </dgm:t>
    </dgm:pt>
    <dgm:pt modelId="{900BDDC4-F9FC-4065-BEA3-9658084C5504}">
      <dgm:prSet phldrT="[Texte]"/>
      <dgm:spPr/>
      <dgm:t>
        <a:bodyPr/>
        <a:lstStyle/>
        <a:p>
          <a:pPr rtl="0"/>
          <a:r>
            <a:rPr lang="fr-FR" dirty="0" smtClean="0"/>
            <a:t>Tomcat V6</a:t>
          </a:r>
          <a:endParaRPr lang="ar-DZ" dirty="0"/>
        </a:p>
      </dgm:t>
    </dgm:pt>
    <dgm:pt modelId="{1DF4B03B-ED14-4496-9489-A6B98131955F}" type="parTrans" cxnId="{C39C5C83-FAC2-4738-8A08-3FE4AC790E1F}">
      <dgm:prSet/>
      <dgm:spPr/>
      <dgm:t>
        <a:bodyPr/>
        <a:lstStyle/>
        <a:p>
          <a:pPr rtl="0"/>
          <a:endParaRPr lang="ar-DZ"/>
        </a:p>
      </dgm:t>
    </dgm:pt>
    <dgm:pt modelId="{4EE15826-B789-4BB7-9051-CCCC8FAE3FDD}" type="sibTrans" cxnId="{C39C5C83-FAC2-4738-8A08-3FE4AC790E1F}">
      <dgm:prSet/>
      <dgm:spPr/>
      <dgm:t>
        <a:bodyPr/>
        <a:lstStyle/>
        <a:p>
          <a:pPr rtl="0"/>
          <a:endParaRPr lang="ar-DZ"/>
        </a:p>
      </dgm:t>
    </dgm:pt>
    <dgm:pt modelId="{A6CBFC68-C0FC-427D-B173-77519FADF00A}">
      <dgm:prSet phldrT="[Texte]"/>
      <dgm:spPr/>
      <dgm:t>
        <a:bodyPr/>
        <a:lstStyle/>
        <a:p>
          <a:pPr rtl="0"/>
          <a:r>
            <a:rPr lang="fr-FR" dirty="0" smtClean="0"/>
            <a:t>Langages et outils</a:t>
          </a:r>
          <a:endParaRPr lang="ar-DZ" dirty="0"/>
        </a:p>
      </dgm:t>
    </dgm:pt>
    <dgm:pt modelId="{749213C8-9797-4C29-9E9D-D56DD3AC37D4}" type="parTrans" cxnId="{BE8835ED-4BA4-44A6-ABBC-79D5B99A93AF}">
      <dgm:prSet/>
      <dgm:spPr/>
      <dgm:t>
        <a:bodyPr/>
        <a:lstStyle/>
        <a:p>
          <a:pPr rtl="1"/>
          <a:endParaRPr lang="ar-DZ"/>
        </a:p>
      </dgm:t>
    </dgm:pt>
    <dgm:pt modelId="{EE427928-6564-4EFA-BF30-BC52E52F30C5}" type="sibTrans" cxnId="{BE8835ED-4BA4-44A6-ABBC-79D5B99A93AF}">
      <dgm:prSet/>
      <dgm:spPr/>
      <dgm:t>
        <a:bodyPr/>
        <a:lstStyle/>
        <a:p>
          <a:pPr rtl="1"/>
          <a:endParaRPr lang="ar-DZ"/>
        </a:p>
      </dgm:t>
    </dgm:pt>
    <dgm:pt modelId="{7B40428F-FCA4-462D-BD5E-1792C0187555}">
      <dgm:prSet phldrT="[Texte]"/>
      <dgm:spPr/>
      <dgm:t>
        <a:bodyPr/>
        <a:lstStyle/>
        <a:p>
          <a:pPr rtl="0"/>
          <a:r>
            <a:rPr lang="fr-FR" dirty="0" smtClean="0"/>
            <a:t>Java JDK, Apache </a:t>
          </a:r>
          <a:r>
            <a:rPr lang="fr-FR" dirty="0" err="1" smtClean="0"/>
            <a:t>maven</a:t>
          </a:r>
          <a:r>
            <a:rPr lang="fr-FR" dirty="0" smtClean="0"/>
            <a:t>, Apache </a:t>
          </a:r>
          <a:r>
            <a:rPr lang="fr-FR" dirty="0" err="1" smtClean="0"/>
            <a:t>Ant</a:t>
          </a:r>
          <a:endParaRPr lang="ar-DZ" dirty="0"/>
        </a:p>
      </dgm:t>
    </dgm:pt>
    <dgm:pt modelId="{436AA56B-6F72-4621-8075-A90404DE59E5}" type="parTrans" cxnId="{D4CB5F4D-048C-497E-8E40-C90B79D20511}">
      <dgm:prSet/>
      <dgm:spPr/>
      <dgm:t>
        <a:bodyPr/>
        <a:lstStyle/>
        <a:p>
          <a:pPr rtl="1"/>
          <a:endParaRPr lang="ar-DZ"/>
        </a:p>
      </dgm:t>
    </dgm:pt>
    <dgm:pt modelId="{58EB47C2-7826-4452-BDA2-9D7652708448}" type="sibTrans" cxnId="{D4CB5F4D-048C-497E-8E40-C90B79D20511}">
      <dgm:prSet/>
      <dgm:spPr/>
      <dgm:t>
        <a:bodyPr/>
        <a:lstStyle/>
        <a:p>
          <a:pPr rtl="1"/>
          <a:endParaRPr lang="ar-DZ"/>
        </a:p>
      </dgm:t>
    </dgm:pt>
    <dgm:pt modelId="{23A6958F-11CD-4FCA-B79C-55818D1077CD}">
      <dgm:prSet phldrT="[Texte]"/>
      <dgm:spPr/>
      <dgm:t>
        <a:bodyPr/>
        <a:lstStyle/>
        <a:p>
          <a:pPr rtl="0"/>
          <a:r>
            <a:rPr lang="fr-FR" dirty="0" smtClean="0"/>
            <a:t>Serveur web frontal</a:t>
          </a:r>
          <a:endParaRPr lang="ar-DZ" dirty="0"/>
        </a:p>
      </dgm:t>
    </dgm:pt>
    <dgm:pt modelId="{986C22BF-7792-4C01-AD30-A53B67AAFD0D}" type="parTrans" cxnId="{F8CD41C5-0B74-455B-A12F-BC9A46F4BF51}">
      <dgm:prSet/>
      <dgm:spPr/>
      <dgm:t>
        <a:bodyPr/>
        <a:lstStyle/>
        <a:p>
          <a:pPr rtl="1"/>
          <a:endParaRPr lang="ar-DZ"/>
        </a:p>
      </dgm:t>
    </dgm:pt>
    <dgm:pt modelId="{B37BDB76-DD04-49BC-8A50-B2437A92089E}" type="sibTrans" cxnId="{F8CD41C5-0B74-455B-A12F-BC9A46F4BF51}">
      <dgm:prSet/>
      <dgm:spPr/>
      <dgm:t>
        <a:bodyPr/>
        <a:lstStyle/>
        <a:p>
          <a:pPr rtl="1"/>
          <a:endParaRPr lang="ar-DZ"/>
        </a:p>
      </dgm:t>
    </dgm:pt>
    <dgm:pt modelId="{11559F59-9F59-4609-91BD-914AE33F0B19}">
      <dgm:prSet phldrT="[Texte]"/>
      <dgm:spPr/>
      <dgm:t>
        <a:bodyPr/>
        <a:lstStyle/>
        <a:p>
          <a:pPr rtl="0"/>
          <a:r>
            <a:rPr lang="fr-FR" dirty="0" smtClean="0"/>
            <a:t>Apache 2</a:t>
          </a:r>
          <a:endParaRPr lang="ar-DZ" dirty="0"/>
        </a:p>
      </dgm:t>
    </dgm:pt>
    <dgm:pt modelId="{8F071256-AF83-400B-AB66-7E91D6C5CA68}" type="parTrans" cxnId="{3A9E3C34-4E60-43B0-BBC9-EC4271DF58C0}">
      <dgm:prSet/>
      <dgm:spPr/>
      <dgm:t>
        <a:bodyPr/>
        <a:lstStyle/>
        <a:p>
          <a:pPr rtl="1"/>
          <a:endParaRPr lang="ar-DZ"/>
        </a:p>
      </dgm:t>
    </dgm:pt>
    <dgm:pt modelId="{649D8ECD-68AE-4D6B-A57C-5A8E89FB0A46}" type="sibTrans" cxnId="{3A9E3C34-4E60-43B0-BBC9-EC4271DF58C0}">
      <dgm:prSet/>
      <dgm:spPr/>
      <dgm:t>
        <a:bodyPr/>
        <a:lstStyle/>
        <a:p>
          <a:pPr rtl="1"/>
          <a:endParaRPr lang="ar-DZ"/>
        </a:p>
      </dgm:t>
    </dgm:pt>
    <dgm:pt modelId="{A493B16B-4C1C-420D-8FA3-165FA384F70D}">
      <dgm:prSet phldrT="[Texte]"/>
      <dgm:spPr/>
      <dgm:t>
        <a:bodyPr/>
        <a:lstStyle/>
        <a:p>
          <a:pPr rtl="0"/>
          <a:r>
            <a:rPr lang="fr-FR" dirty="0" smtClean="0"/>
            <a:t>Serveur</a:t>
          </a:r>
          <a:endParaRPr lang="ar-DZ" dirty="0"/>
        </a:p>
      </dgm:t>
    </dgm:pt>
    <dgm:pt modelId="{E312CF39-8C3D-450C-AAD0-1D97282AF0E7}" type="parTrans" cxnId="{9620609E-7E9C-47A6-A6B9-3BE982DC4513}">
      <dgm:prSet/>
      <dgm:spPr/>
    </dgm:pt>
    <dgm:pt modelId="{3BB43A43-1310-4BB3-9952-E7B60DC0C972}" type="sibTrans" cxnId="{9620609E-7E9C-47A6-A6B9-3BE982DC4513}">
      <dgm:prSet/>
      <dgm:spPr/>
    </dgm:pt>
    <dgm:pt modelId="{EA553FCC-DB9B-477B-B3E2-EF57D32BC996}">
      <dgm:prSet phldrT="[Texte]" custLinFactNeighborX="-5208"/>
      <dgm:spPr/>
      <dgm:t>
        <a:bodyPr/>
        <a:lstStyle/>
        <a:p>
          <a:pPr rtl="0"/>
          <a:r>
            <a:rPr lang="fr-FR" smtClean="0"/>
            <a:t>Proliant ML 350 G6</a:t>
          </a:r>
          <a:r>
            <a:rPr lang="ar-DZ" smtClean="0"/>
            <a:t> </a:t>
          </a:r>
          <a:r>
            <a:rPr lang="fr-FR" smtClean="0"/>
            <a:t>Marque HP</a:t>
          </a:r>
          <a:endParaRPr lang="ar-DZ" dirty="0"/>
        </a:p>
      </dgm:t>
    </dgm:pt>
    <dgm:pt modelId="{EF056842-FBA7-41A1-83B3-F82A01191791}" type="parTrans" cxnId="{3B977C53-AC66-4AA2-8608-43E93F92BA6E}">
      <dgm:prSet/>
      <dgm:spPr/>
    </dgm:pt>
    <dgm:pt modelId="{D6669FAE-021C-47D1-9010-EA4A0E9F9A71}" type="sibTrans" cxnId="{3B977C53-AC66-4AA2-8608-43E93F92BA6E}">
      <dgm:prSet/>
      <dgm:spPr/>
    </dgm:pt>
    <dgm:pt modelId="{D6BD3292-C37B-445B-A2AD-9B9C819AAE39}" type="pres">
      <dgm:prSet presAssocID="{384F7D98-04C6-4462-ADC9-EF628CD4792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7EC7411-2C9D-4D86-928A-DA62284C37FC}" type="pres">
      <dgm:prSet presAssocID="{A493B16B-4C1C-420D-8FA3-165FA384F70D}" presName="comp" presStyleCnt="0"/>
      <dgm:spPr/>
    </dgm:pt>
    <dgm:pt modelId="{54207F10-8D5A-49FD-8F97-9719446F498A}" type="pres">
      <dgm:prSet presAssocID="{A493B16B-4C1C-420D-8FA3-165FA384F70D}" presName="box" presStyleLbl="node1" presStyleIdx="0" presStyleCnt="6"/>
      <dgm:spPr/>
      <dgm:t>
        <a:bodyPr/>
        <a:lstStyle/>
        <a:p>
          <a:pPr rtl="1"/>
          <a:endParaRPr lang="ar-DZ"/>
        </a:p>
      </dgm:t>
    </dgm:pt>
    <dgm:pt modelId="{148FD6B6-BC3F-4E29-BBF8-AF29F3B53E5C}" type="pres">
      <dgm:prSet presAssocID="{A493B16B-4C1C-420D-8FA3-165FA384F70D}" presName="img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CA175CB-F461-4755-8091-AECD3812B211}" type="pres">
      <dgm:prSet presAssocID="{A493B16B-4C1C-420D-8FA3-165FA384F70D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1ADA7CF8-FC48-413F-A003-93EEE82C2369}" type="pres">
      <dgm:prSet presAssocID="{3BB43A43-1310-4BB3-9952-E7B60DC0C972}" presName="spacer" presStyleCnt="0"/>
      <dgm:spPr/>
    </dgm:pt>
    <dgm:pt modelId="{167482CC-90CE-48AF-97D1-8BABFAE6DA34}" type="pres">
      <dgm:prSet presAssocID="{C45253E5-BE15-4FBD-8EA5-A52B1D4DD962}" presName="comp" presStyleCnt="0"/>
      <dgm:spPr/>
    </dgm:pt>
    <dgm:pt modelId="{9D66C0DA-ED41-4F7F-9C45-5E28F699E11E}" type="pres">
      <dgm:prSet presAssocID="{C45253E5-BE15-4FBD-8EA5-A52B1D4DD962}" presName="box" presStyleLbl="node1" presStyleIdx="1" presStyleCnt="6"/>
      <dgm:spPr/>
      <dgm:t>
        <a:bodyPr/>
        <a:lstStyle/>
        <a:p>
          <a:pPr rtl="1"/>
          <a:endParaRPr lang="ar-DZ"/>
        </a:p>
      </dgm:t>
    </dgm:pt>
    <dgm:pt modelId="{3B92525B-A3F1-466F-A722-A619A63B52E6}" type="pres">
      <dgm:prSet presAssocID="{C45253E5-BE15-4FBD-8EA5-A52B1D4DD962}" presName="img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DZ"/>
        </a:p>
      </dgm:t>
    </dgm:pt>
    <dgm:pt modelId="{9DE216B5-5928-4AC0-9907-C19071E3FBCC}" type="pres">
      <dgm:prSet presAssocID="{C45253E5-BE15-4FBD-8EA5-A52B1D4DD962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10932F45-7258-4D31-B0E9-435515924DD4}" type="pres">
      <dgm:prSet presAssocID="{0864ED0F-3A1F-485C-8040-689700E26FDF}" presName="spacer" presStyleCnt="0"/>
      <dgm:spPr/>
    </dgm:pt>
    <dgm:pt modelId="{5E1C0795-C8D0-4A86-AF4F-3F1093739360}" type="pres">
      <dgm:prSet presAssocID="{7818F0AA-F3EC-49CB-845F-D7E6FF908505}" presName="comp" presStyleCnt="0"/>
      <dgm:spPr/>
    </dgm:pt>
    <dgm:pt modelId="{60FFC372-EADF-4A37-8B39-2DE5410B3591}" type="pres">
      <dgm:prSet presAssocID="{7818F0AA-F3EC-49CB-845F-D7E6FF908505}" presName="box" presStyleLbl="node1" presStyleIdx="2" presStyleCnt="6"/>
      <dgm:spPr/>
      <dgm:t>
        <a:bodyPr/>
        <a:lstStyle/>
        <a:p>
          <a:pPr rtl="1"/>
          <a:endParaRPr lang="ar-DZ"/>
        </a:p>
      </dgm:t>
    </dgm:pt>
    <dgm:pt modelId="{DBA8F295-37DA-4FEA-8B56-8375FF41C947}" type="pres">
      <dgm:prSet presAssocID="{7818F0AA-F3EC-49CB-845F-D7E6FF908505}" presName="img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DZ"/>
        </a:p>
      </dgm:t>
    </dgm:pt>
    <dgm:pt modelId="{11E9E062-6394-4D5B-8229-5E697EBE85E9}" type="pres">
      <dgm:prSet presAssocID="{7818F0AA-F3EC-49CB-845F-D7E6FF908505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B53507CC-43A7-4EF8-A4F4-6F437AF58426}" type="pres">
      <dgm:prSet presAssocID="{62EF5030-17E5-4CD0-8CF9-AC946A420DB4}" presName="spacer" presStyleCnt="0"/>
      <dgm:spPr/>
    </dgm:pt>
    <dgm:pt modelId="{33529481-9B96-446A-8F63-F25C1790E89A}" type="pres">
      <dgm:prSet presAssocID="{3EE85CD8-B720-47F5-A459-8EF5286BB871}" presName="comp" presStyleCnt="0"/>
      <dgm:spPr/>
    </dgm:pt>
    <dgm:pt modelId="{99C3083D-B885-458A-ACCA-2F497C305579}" type="pres">
      <dgm:prSet presAssocID="{3EE85CD8-B720-47F5-A459-8EF5286BB871}" presName="box" presStyleLbl="node1" presStyleIdx="3" presStyleCnt="6"/>
      <dgm:spPr/>
      <dgm:t>
        <a:bodyPr/>
        <a:lstStyle/>
        <a:p>
          <a:pPr rtl="1"/>
          <a:endParaRPr lang="ar-DZ"/>
        </a:p>
      </dgm:t>
    </dgm:pt>
    <dgm:pt modelId="{E21AD146-6ACF-4BC8-8C33-9E7ACFA1F7F8}" type="pres">
      <dgm:prSet presAssocID="{3EE85CD8-B720-47F5-A459-8EF5286BB871}" presName="img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F0BB5B9-FC81-48DB-874E-621A66222EA7}" type="pres">
      <dgm:prSet presAssocID="{3EE85CD8-B720-47F5-A459-8EF5286BB871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762F72E4-43ED-408E-80E6-0CDA54E81629}" type="pres">
      <dgm:prSet presAssocID="{A27FA12F-6D0B-4936-9B9F-B6995CBCA884}" presName="spacer" presStyleCnt="0"/>
      <dgm:spPr/>
    </dgm:pt>
    <dgm:pt modelId="{23A3CC0C-3CD0-49BA-9A43-8D7753908681}" type="pres">
      <dgm:prSet presAssocID="{A6CBFC68-C0FC-427D-B173-77519FADF00A}" presName="comp" presStyleCnt="0"/>
      <dgm:spPr/>
    </dgm:pt>
    <dgm:pt modelId="{79B69F3B-2F2A-43BD-8307-A4A1435225A2}" type="pres">
      <dgm:prSet presAssocID="{A6CBFC68-C0FC-427D-B173-77519FADF00A}" presName="box" presStyleLbl="node1" presStyleIdx="4" presStyleCnt="6"/>
      <dgm:spPr/>
      <dgm:t>
        <a:bodyPr/>
        <a:lstStyle/>
        <a:p>
          <a:pPr rtl="1"/>
          <a:endParaRPr lang="ar-DZ"/>
        </a:p>
      </dgm:t>
    </dgm:pt>
    <dgm:pt modelId="{892A1620-3735-408A-805F-1A383C7DD2A1}" type="pres">
      <dgm:prSet presAssocID="{A6CBFC68-C0FC-427D-B173-77519FADF00A}" presName="img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27D7DB6-112A-46D5-A417-346D0454C40D}" type="pres">
      <dgm:prSet presAssocID="{A6CBFC68-C0FC-427D-B173-77519FADF00A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A3F0CB97-461B-4B46-9559-110CE921D25B}" type="pres">
      <dgm:prSet presAssocID="{EE427928-6564-4EFA-BF30-BC52E52F30C5}" presName="spacer" presStyleCnt="0"/>
      <dgm:spPr/>
    </dgm:pt>
    <dgm:pt modelId="{280FFFC2-1A41-4A51-B228-A1D0D15EE6A3}" type="pres">
      <dgm:prSet presAssocID="{23A6958F-11CD-4FCA-B79C-55818D1077CD}" presName="comp" presStyleCnt="0"/>
      <dgm:spPr/>
    </dgm:pt>
    <dgm:pt modelId="{89F96FC6-CA09-4BAB-B17B-E74D490C3E0E}" type="pres">
      <dgm:prSet presAssocID="{23A6958F-11CD-4FCA-B79C-55818D1077CD}" presName="box" presStyleLbl="node1" presStyleIdx="5" presStyleCnt="6"/>
      <dgm:spPr/>
      <dgm:t>
        <a:bodyPr/>
        <a:lstStyle/>
        <a:p>
          <a:pPr rtl="1"/>
          <a:endParaRPr lang="ar-DZ"/>
        </a:p>
      </dgm:t>
    </dgm:pt>
    <dgm:pt modelId="{0B0FA5CC-7CCB-4A21-A793-F79FD6FDDF1F}" type="pres">
      <dgm:prSet presAssocID="{23A6958F-11CD-4FCA-B79C-55818D1077CD}" presName="img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D3C9C456-F47E-4A9A-BCA2-1459F7248896}" type="pres">
      <dgm:prSet presAssocID="{23A6958F-11CD-4FCA-B79C-55818D1077CD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</dgm:ptLst>
  <dgm:cxnLst>
    <dgm:cxn modelId="{7AF4CF4B-8544-4ED3-A163-F88DA81821C4}" type="presOf" srcId="{A6CBFC68-C0FC-427D-B173-77519FADF00A}" destId="{79B69F3B-2F2A-43BD-8307-A4A1435225A2}" srcOrd="0" destOrd="0" presId="urn:microsoft.com/office/officeart/2005/8/layout/vList4"/>
    <dgm:cxn modelId="{26CBB484-40D2-42A6-9752-B276CD256D5C}" type="presOf" srcId="{EA553FCC-DB9B-477B-B3E2-EF57D32BC996}" destId="{2CA175CB-F461-4755-8091-AECD3812B211}" srcOrd="1" destOrd="1" presId="urn:microsoft.com/office/officeart/2005/8/layout/vList4"/>
    <dgm:cxn modelId="{02B0920B-EB05-4531-AA7B-1059DEB959E8}" type="presOf" srcId="{7B40428F-FCA4-462D-BD5E-1792C0187555}" destId="{79B69F3B-2F2A-43BD-8307-A4A1435225A2}" srcOrd="0" destOrd="1" presId="urn:microsoft.com/office/officeart/2005/8/layout/vList4"/>
    <dgm:cxn modelId="{FAF0DA69-B55B-49D8-8AE7-F65D38DEB9F5}" type="presOf" srcId="{3EE85CD8-B720-47F5-A459-8EF5286BB871}" destId="{99C3083D-B885-458A-ACCA-2F497C305579}" srcOrd="0" destOrd="0" presId="urn:microsoft.com/office/officeart/2005/8/layout/vList4"/>
    <dgm:cxn modelId="{B33C259A-8D3A-481A-A051-04AB969091CC}" type="presOf" srcId="{C45253E5-BE15-4FBD-8EA5-A52B1D4DD962}" destId="{9DE216B5-5928-4AC0-9907-C19071E3FBCC}" srcOrd="1" destOrd="0" presId="urn:microsoft.com/office/officeart/2005/8/layout/vList4"/>
    <dgm:cxn modelId="{6CDFD2EE-1710-4CC3-85E5-FF4FDB4D3DFC}" srcId="{7818F0AA-F3EC-49CB-845F-D7E6FF908505}" destId="{77710467-34E1-403A-BCF9-6694325B14C6}" srcOrd="0" destOrd="0" parTransId="{6C585781-F77B-4BB1-B049-C30BFC09B812}" sibTransId="{506DACBE-5E74-4C77-81B1-1D827B89B749}"/>
    <dgm:cxn modelId="{048BB27A-BAB4-4336-AAC1-63CEE4D99DF5}" type="presOf" srcId="{95E845C7-5DAF-44EB-B5BD-29419732DFE7}" destId="{9D66C0DA-ED41-4F7F-9C45-5E28F699E11E}" srcOrd="0" destOrd="1" presId="urn:microsoft.com/office/officeart/2005/8/layout/vList4"/>
    <dgm:cxn modelId="{9620609E-7E9C-47A6-A6B9-3BE982DC4513}" srcId="{384F7D98-04C6-4462-ADC9-EF628CD47921}" destId="{A493B16B-4C1C-420D-8FA3-165FA384F70D}" srcOrd="0" destOrd="0" parTransId="{E312CF39-8C3D-450C-AAD0-1D97282AF0E7}" sibTransId="{3BB43A43-1310-4BB3-9952-E7B60DC0C972}"/>
    <dgm:cxn modelId="{3B977C53-AC66-4AA2-8608-43E93F92BA6E}" srcId="{A493B16B-4C1C-420D-8FA3-165FA384F70D}" destId="{EA553FCC-DB9B-477B-B3E2-EF57D32BC996}" srcOrd="0" destOrd="0" parTransId="{EF056842-FBA7-41A1-83B3-F82A01191791}" sibTransId="{D6669FAE-021C-47D1-9010-EA4A0E9F9A71}"/>
    <dgm:cxn modelId="{5DE9A3B7-78A5-4052-A77F-D69DFA86D68F}" type="presOf" srcId="{EA553FCC-DB9B-477B-B3E2-EF57D32BC996}" destId="{54207F10-8D5A-49FD-8F97-9719446F498A}" srcOrd="0" destOrd="1" presId="urn:microsoft.com/office/officeart/2005/8/layout/vList4"/>
    <dgm:cxn modelId="{993F2A05-191E-4F6C-927F-3FE806750D64}" type="presOf" srcId="{95E845C7-5DAF-44EB-B5BD-29419732DFE7}" destId="{9DE216B5-5928-4AC0-9907-C19071E3FBCC}" srcOrd="1" destOrd="1" presId="urn:microsoft.com/office/officeart/2005/8/layout/vList4"/>
    <dgm:cxn modelId="{9358C1B2-507D-418D-A693-BF65387F408E}" type="presOf" srcId="{A493B16B-4C1C-420D-8FA3-165FA384F70D}" destId="{2CA175CB-F461-4755-8091-AECD3812B211}" srcOrd="1" destOrd="0" presId="urn:microsoft.com/office/officeart/2005/8/layout/vList4"/>
    <dgm:cxn modelId="{440C278B-E0BF-4671-B11A-D10ECED17A96}" type="presOf" srcId="{77710467-34E1-403A-BCF9-6694325B14C6}" destId="{60FFC372-EADF-4A37-8B39-2DE5410B3591}" srcOrd="0" destOrd="1" presId="urn:microsoft.com/office/officeart/2005/8/layout/vList4"/>
    <dgm:cxn modelId="{323ECF7E-DB72-4D41-8EAE-07E7EDAA40A7}" type="presOf" srcId="{11559F59-9F59-4609-91BD-914AE33F0B19}" destId="{D3C9C456-F47E-4A9A-BCA2-1459F7248896}" srcOrd="1" destOrd="1" presId="urn:microsoft.com/office/officeart/2005/8/layout/vList4"/>
    <dgm:cxn modelId="{F8CD41C5-0B74-455B-A12F-BC9A46F4BF51}" srcId="{384F7D98-04C6-4462-ADC9-EF628CD47921}" destId="{23A6958F-11CD-4FCA-B79C-55818D1077CD}" srcOrd="5" destOrd="0" parTransId="{986C22BF-7792-4C01-AD30-A53B67AAFD0D}" sibTransId="{B37BDB76-DD04-49BC-8A50-B2437A92089E}"/>
    <dgm:cxn modelId="{9EC6618B-0364-4975-868A-4FDC5E3028B6}" type="presOf" srcId="{A6CBFC68-C0FC-427D-B173-77519FADF00A}" destId="{A27D7DB6-112A-46D5-A417-346D0454C40D}" srcOrd="1" destOrd="0" presId="urn:microsoft.com/office/officeart/2005/8/layout/vList4"/>
    <dgm:cxn modelId="{2815ABFE-1746-4EE9-9524-B2A9D77CCD94}" type="presOf" srcId="{C45253E5-BE15-4FBD-8EA5-A52B1D4DD962}" destId="{9D66C0DA-ED41-4F7F-9C45-5E28F699E11E}" srcOrd="0" destOrd="0" presId="urn:microsoft.com/office/officeart/2005/8/layout/vList4"/>
    <dgm:cxn modelId="{FB749DE3-004D-4166-B606-23405A9793AA}" type="presOf" srcId="{11559F59-9F59-4609-91BD-914AE33F0B19}" destId="{89F96FC6-CA09-4BAB-B17B-E74D490C3E0E}" srcOrd="0" destOrd="1" presId="urn:microsoft.com/office/officeart/2005/8/layout/vList4"/>
    <dgm:cxn modelId="{2AFC7252-CC1D-4B25-847F-94053BFB3B25}" type="presOf" srcId="{23A6958F-11CD-4FCA-B79C-55818D1077CD}" destId="{89F96FC6-CA09-4BAB-B17B-E74D490C3E0E}" srcOrd="0" destOrd="0" presId="urn:microsoft.com/office/officeart/2005/8/layout/vList4"/>
    <dgm:cxn modelId="{29FECA24-2EC2-4D15-8D2B-5FB6A31AD4AF}" type="presOf" srcId="{3EE85CD8-B720-47F5-A459-8EF5286BB871}" destId="{3F0BB5B9-FC81-48DB-874E-621A66222EA7}" srcOrd="1" destOrd="0" presId="urn:microsoft.com/office/officeart/2005/8/layout/vList4"/>
    <dgm:cxn modelId="{92809FF6-2436-4965-B015-225BCAD0957C}" type="presOf" srcId="{7B40428F-FCA4-462D-BD5E-1792C0187555}" destId="{A27D7DB6-112A-46D5-A417-346D0454C40D}" srcOrd="1" destOrd="1" presId="urn:microsoft.com/office/officeart/2005/8/layout/vList4"/>
    <dgm:cxn modelId="{AD70F1A8-81A9-43ED-A543-A2D045CF5536}" type="presOf" srcId="{7818F0AA-F3EC-49CB-845F-D7E6FF908505}" destId="{11E9E062-6394-4D5B-8229-5E697EBE85E9}" srcOrd="1" destOrd="0" presId="urn:microsoft.com/office/officeart/2005/8/layout/vList4"/>
    <dgm:cxn modelId="{7F45BD8A-6ED7-4BDF-9356-AD5B1D371900}" type="presOf" srcId="{77710467-34E1-403A-BCF9-6694325B14C6}" destId="{11E9E062-6394-4D5B-8229-5E697EBE85E9}" srcOrd="1" destOrd="1" presId="urn:microsoft.com/office/officeart/2005/8/layout/vList4"/>
    <dgm:cxn modelId="{2BB05DFD-5439-4109-988F-4A35CFA24FC4}" type="presOf" srcId="{900BDDC4-F9FC-4065-BEA3-9658084C5504}" destId="{99C3083D-B885-458A-ACCA-2F497C305579}" srcOrd="0" destOrd="1" presId="urn:microsoft.com/office/officeart/2005/8/layout/vList4"/>
    <dgm:cxn modelId="{D4CB5F4D-048C-497E-8E40-C90B79D20511}" srcId="{A6CBFC68-C0FC-427D-B173-77519FADF00A}" destId="{7B40428F-FCA4-462D-BD5E-1792C0187555}" srcOrd="0" destOrd="0" parTransId="{436AA56B-6F72-4621-8075-A90404DE59E5}" sibTransId="{58EB47C2-7826-4452-BDA2-9D7652708448}"/>
    <dgm:cxn modelId="{8A581573-A850-4469-9375-65CD252CF142}" type="presOf" srcId="{384F7D98-04C6-4462-ADC9-EF628CD47921}" destId="{D6BD3292-C37B-445B-A2AD-9B9C819AAE39}" srcOrd="0" destOrd="0" presId="urn:microsoft.com/office/officeart/2005/8/layout/vList4"/>
    <dgm:cxn modelId="{C39C5C83-FAC2-4738-8A08-3FE4AC790E1F}" srcId="{3EE85CD8-B720-47F5-A459-8EF5286BB871}" destId="{900BDDC4-F9FC-4065-BEA3-9658084C5504}" srcOrd="0" destOrd="0" parTransId="{1DF4B03B-ED14-4496-9489-A6B98131955F}" sibTransId="{4EE15826-B789-4BB7-9051-CCCC8FAE3FDD}"/>
    <dgm:cxn modelId="{BE8835ED-4BA4-44A6-ABBC-79D5B99A93AF}" srcId="{384F7D98-04C6-4462-ADC9-EF628CD47921}" destId="{A6CBFC68-C0FC-427D-B173-77519FADF00A}" srcOrd="4" destOrd="0" parTransId="{749213C8-9797-4C29-9E9D-D56DD3AC37D4}" sibTransId="{EE427928-6564-4EFA-BF30-BC52E52F30C5}"/>
    <dgm:cxn modelId="{CBCCBE6F-701D-409E-A9FD-EAA932B47CF2}" type="presOf" srcId="{23A6958F-11CD-4FCA-B79C-55818D1077CD}" destId="{D3C9C456-F47E-4A9A-BCA2-1459F7248896}" srcOrd="1" destOrd="0" presId="urn:microsoft.com/office/officeart/2005/8/layout/vList4"/>
    <dgm:cxn modelId="{A967BF1C-EEDA-497B-97FA-E932262A0B8E}" type="presOf" srcId="{7818F0AA-F3EC-49CB-845F-D7E6FF908505}" destId="{60FFC372-EADF-4A37-8B39-2DE5410B3591}" srcOrd="0" destOrd="0" presId="urn:microsoft.com/office/officeart/2005/8/layout/vList4"/>
    <dgm:cxn modelId="{CF026882-9537-45FF-94C5-84613E36BCA4}" srcId="{384F7D98-04C6-4462-ADC9-EF628CD47921}" destId="{7818F0AA-F3EC-49CB-845F-D7E6FF908505}" srcOrd="2" destOrd="0" parTransId="{F5EC04D8-E131-4CD7-A0B0-2A14BA4FE0DE}" sibTransId="{62EF5030-17E5-4CD0-8CF9-AC946A420DB4}"/>
    <dgm:cxn modelId="{3A9E3C34-4E60-43B0-BBC9-EC4271DF58C0}" srcId="{23A6958F-11CD-4FCA-B79C-55818D1077CD}" destId="{11559F59-9F59-4609-91BD-914AE33F0B19}" srcOrd="0" destOrd="0" parTransId="{8F071256-AF83-400B-AB66-7E91D6C5CA68}" sibTransId="{649D8ECD-68AE-4D6B-A57C-5A8E89FB0A46}"/>
    <dgm:cxn modelId="{739E3A2C-19EA-44D4-BB7E-4CD9809B640E}" srcId="{384F7D98-04C6-4462-ADC9-EF628CD47921}" destId="{C45253E5-BE15-4FBD-8EA5-A52B1D4DD962}" srcOrd="1" destOrd="0" parTransId="{26405B84-258C-4C63-BA3C-138DF78BF581}" sibTransId="{0864ED0F-3A1F-485C-8040-689700E26FDF}"/>
    <dgm:cxn modelId="{CA910E49-98BC-40BF-91E7-3CC5E0F17A8C}" srcId="{C45253E5-BE15-4FBD-8EA5-A52B1D4DD962}" destId="{95E845C7-5DAF-44EB-B5BD-29419732DFE7}" srcOrd="0" destOrd="0" parTransId="{269C35D8-123D-4F67-8051-411DB0B27E58}" sibTransId="{5B9A7E06-6C80-4BC5-8607-D174217C57FF}"/>
    <dgm:cxn modelId="{3BD8D24E-D03E-4632-8420-1934AC7F2B56}" type="presOf" srcId="{A493B16B-4C1C-420D-8FA3-165FA384F70D}" destId="{54207F10-8D5A-49FD-8F97-9719446F498A}" srcOrd="0" destOrd="0" presId="urn:microsoft.com/office/officeart/2005/8/layout/vList4"/>
    <dgm:cxn modelId="{1CFD87FE-5FFA-46E2-A971-8F95CE0BB8F7}" type="presOf" srcId="{900BDDC4-F9FC-4065-BEA3-9658084C5504}" destId="{3F0BB5B9-FC81-48DB-874E-621A66222EA7}" srcOrd="1" destOrd="1" presId="urn:microsoft.com/office/officeart/2005/8/layout/vList4"/>
    <dgm:cxn modelId="{819E5AA1-5CAE-4E56-B4B4-1270C87FB265}" srcId="{384F7D98-04C6-4462-ADC9-EF628CD47921}" destId="{3EE85CD8-B720-47F5-A459-8EF5286BB871}" srcOrd="3" destOrd="0" parTransId="{B5B7478B-CE29-4BA4-97E6-282D15F455DC}" sibTransId="{A27FA12F-6D0B-4936-9B9F-B6995CBCA884}"/>
    <dgm:cxn modelId="{761EDCAC-B544-4A38-A110-4827EE838E74}" type="presParOf" srcId="{D6BD3292-C37B-445B-A2AD-9B9C819AAE39}" destId="{A7EC7411-2C9D-4D86-928A-DA62284C37FC}" srcOrd="0" destOrd="0" presId="urn:microsoft.com/office/officeart/2005/8/layout/vList4"/>
    <dgm:cxn modelId="{F9B041ED-4896-4468-B7C0-C4B17F5D8926}" type="presParOf" srcId="{A7EC7411-2C9D-4D86-928A-DA62284C37FC}" destId="{54207F10-8D5A-49FD-8F97-9719446F498A}" srcOrd="0" destOrd="0" presId="urn:microsoft.com/office/officeart/2005/8/layout/vList4"/>
    <dgm:cxn modelId="{0ED66BB5-F7B2-4818-9E21-A582ADA494AE}" type="presParOf" srcId="{A7EC7411-2C9D-4D86-928A-DA62284C37FC}" destId="{148FD6B6-BC3F-4E29-BBF8-AF29F3B53E5C}" srcOrd="1" destOrd="0" presId="urn:microsoft.com/office/officeart/2005/8/layout/vList4"/>
    <dgm:cxn modelId="{F405CF6E-66DF-4C0B-B2CE-121D80CB68DC}" type="presParOf" srcId="{A7EC7411-2C9D-4D86-928A-DA62284C37FC}" destId="{2CA175CB-F461-4755-8091-AECD3812B211}" srcOrd="2" destOrd="0" presId="urn:microsoft.com/office/officeart/2005/8/layout/vList4"/>
    <dgm:cxn modelId="{4A1DA4FD-A2F7-46BF-B06A-5EA04A73765F}" type="presParOf" srcId="{D6BD3292-C37B-445B-A2AD-9B9C819AAE39}" destId="{1ADA7CF8-FC48-413F-A003-93EEE82C2369}" srcOrd="1" destOrd="0" presId="urn:microsoft.com/office/officeart/2005/8/layout/vList4"/>
    <dgm:cxn modelId="{EF9178F7-2BBF-4E34-A89F-49836C04E827}" type="presParOf" srcId="{D6BD3292-C37B-445B-A2AD-9B9C819AAE39}" destId="{167482CC-90CE-48AF-97D1-8BABFAE6DA34}" srcOrd="2" destOrd="0" presId="urn:microsoft.com/office/officeart/2005/8/layout/vList4"/>
    <dgm:cxn modelId="{91FA0BF8-F9CA-4B31-AC53-32AFB58CD048}" type="presParOf" srcId="{167482CC-90CE-48AF-97D1-8BABFAE6DA34}" destId="{9D66C0DA-ED41-4F7F-9C45-5E28F699E11E}" srcOrd="0" destOrd="0" presId="urn:microsoft.com/office/officeart/2005/8/layout/vList4"/>
    <dgm:cxn modelId="{03641825-F096-41F7-8D71-8130E3A69D5F}" type="presParOf" srcId="{167482CC-90CE-48AF-97D1-8BABFAE6DA34}" destId="{3B92525B-A3F1-466F-A722-A619A63B52E6}" srcOrd="1" destOrd="0" presId="urn:microsoft.com/office/officeart/2005/8/layout/vList4"/>
    <dgm:cxn modelId="{6A2A0272-FDB5-4D36-BFCD-957DDD279966}" type="presParOf" srcId="{167482CC-90CE-48AF-97D1-8BABFAE6DA34}" destId="{9DE216B5-5928-4AC0-9907-C19071E3FBCC}" srcOrd="2" destOrd="0" presId="urn:microsoft.com/office/officeart/2005/8/layout/vList4"/>
    <dgm:cxn modelId="{7BDFE588-1CCE-485E-8B9B-25B031960228}" type="presParOf" srcId="{D6BD3292-C37B-445B-A2AD-9B9C819AAE39}" destId="{10932F45-7258-4D31-B0E9-435515924DD4}" srcOrd="3" destOrd="0" presId="urn:microsoft.com/office/officeart/2005/8/layout/vList4"/>
    <dgm:cxn modelId="{AD5EFB1F-1722-4A26-A7A7-B36CF82AEB0E}" type="presParOf" srcId="{D6BD3292-C37B-445B-A2AD-9B9C819AAE39}" destId="{5E1C0795-C8D0-4A86-AF4F-3F1093739360}" srcOrd="4" destOrd="0" presId="urn:microsoft.com/office/officeart/2005/8/layout/vList4"/>
    <dgm:cxn modelId="{ABD3F736-67DB-4C55-A6FE-5632BCC6B4D2}" type="presParOf" srcId="{5E1C0795-C8D0-4A86-AF4F-3F1093739360}" destId="{60FFC372-EADF-4A37-8B39-2DE5410B3591}" srcOrd="0" destOrd="0" presId="urn:microsoft.com/office/officeart/2005/8/layout/vList4"/>
    <dgm:cxn modelId="{DCF9FB50-92AF-4887-AF06-0E3B1F4B20B8}" type="presParOf" srcId="{5E1C0795-C8D0-4A86-AF4F-3F1093739360}" destId="{DBA8F295-37DA-4FEA-8B56-8375FF41C947}" srcOrd="1" destOrd="0" presId="urn:microsoft.com/office/officeart/2005/8/layout/vList4"/>
    <dgm:cxn modelId="{7EF273EC-71E5-4D6D-949E-D8D113395764}" type="presParOf" srcId="{5E1C0795-C8D0-4A86-AF4F-3F1093739360}" destId="{11E9E062-6394-4D5B-8229-5E697EBE85E9}" srcOrd="2" destOrd="0" presId="urn:microsoft.com/office/officeart/2005/8/layout/vList4"/>
    <dgm:cxn modelId="{515A3C12-E136-42F3-924F-5899F4D5AF6F}" type="presParOf" srcId="{D6BD3292-C37B-445B-A2AD-9B9C819AAE39}" destId="{B53507CC-43A7-4EF8-A4F4-6F437AF58426}" srcOrd="5" destOrd="0" presId="urn:microsoft.com/office/officeart/2005/8/layout/vList4"/>
    <dgm:cxn modelId="{BB8F5544-0874-42E0-AE8B-9C26E629A9A2}" type="presParOf" srcId="{D6BD3292-C37B-445B-A2AD-9B9C819AAE39}" destId="{33529481-9B96-446A-8F63-F25C1790E89A}" srcOrd="6" destOrd="0" presId="urn:microsoft.com/office/officeart/2005/8/layout/vList4"/>
    <dgm:cxn modelId="{5A1A4624-574B-4BE6-8713-79F4E36C51FC}" type="presParOf" srcId="{33529481-9B96-446A-8F63-F25C1790E89A}" destId="{99C3083D-B885-458A-ACCA-2F497C305579}" srcOrd="0" destOrd="0" presId="urn:microsoft.com/office/officeart/2005/8/layout/vList4"/>
    <dgm:cxn modelId="{E6EC75C4-DBCA-4B0F-926B-EA8B832C9A09}" type="presParOf" srcId="{33529481-9B96-446A-8F63-F25C1790E89A}" destId="{E21AD146-6ACF-4BC8-8C33-9E7ACFA1F7F8}" srcOrd="1" destOrd="0" presId="urn:microsoft.com/office/officeart/2005/8/layout/vList4"/>
    <dgm:cxn modelId="{86E43205-B1D2-433E-8F62-A9101EC20172}" type="presParOf" srcId="{33529481-9B96-446A-8F63-F25C1790E89A}" destId="{3F0BB5B9-FC81-48DB-874E-621A66222EA7}" srcOrd="2" destOrd="0" presId="urn:microsoft.com/office/officeart/2005/8/layout/vList4"/>
    <dgm:cxn modelId="{F834F04E-86BC-4A8A-B503-5929EF797290}" type="presParOf" srcId="{D6BD3292-C37B-445B-A2AD-9B9C819AAE39}" destId="{762F72E4-43ED-408E-80E6-0CDA54E81629}" srcOrd="7" destOrd="0" presId="urn:microsoft.com/office/officeart/2005/8/layout/vList4"/>
    <dgm:cxn modelId="{0921D6DC-2695-4F3F-A6AD-3A685DB54673}" type="presParOf" srcId="{D6BD3292-C37B-445B-A2AD-9B9C819AAE39}" destId="{23A3CC0C-3CD0-49BA-9A43-8D7753908681}" srcOrd="8" destOrd="0" presId="urn:microsoft.com/office/officeart/2005/8/layout/vList4"/>
    <dgm:cxn modelId="{728C23CF-E8CB-4B11-85BA-C464E5BDA673}" type="presParOf" srcId="{23A3CC0C-3CD0-49BA-9A43-8D7753908681}" destId="{79B69F3B-2F2A-43BD-8307-A4A1435225A2}" srcOrd="0" destOrd="0" presId="urn:microsoft.com/office/officeart/2005/8/layout/vList4"/>
    <dgm:cxn modelId="{C0802EE6-CE97-40E6-8354-46F0FFC2E478}" type="presParOf" srcId="{23A3CC0C-3CD0-49BA-9A43-8D7753908681}" destId="{892A1620-3735-408A-805F-1A383C7DD2A1}" srcOrd="1" destOrd="0" presId="urn:microsoft.com/office/officeart/2005/8/layout/vList4"/>
    <dgm:cxn modelId="{5EF40278-993F-4379-BC43-27028C113C61}" type="presParOf" srcId="{23A3CC0C-3CD0-49BA-9A43-8D7753908681}" destId="{A27D7DB6-112A-46D5-A417-346D0454C40D}" srcOrd="2" destOrd="0" presId="urn:microsoft.com/office/officeart/2005/8/layout/vList4"/>
    <dgm:cxn modelId="{9E6C96A4-8C7C-4832-ABEF-2BF2AD2E9800}" type="presParOf" srcId="{D6BD3292-C37B-445B-A2AD-9B9C819AAE39}" destId="{A3F0CB97-461B-4B46-9559-110CE921D25B}" srcOrd="9" destOrd="0" presId="urn:microsoft.com/office/officeart/2005/8/layout/vList4"/>
    <dgm:cxn modelId="{8913CCD7-4F55-4EF1-8536-637C0824E658}" type="presParOf" srcId="{D6BD3292-C37B-445B-A2AD-9B9C819AAE39}" destId="{280FFFC2-1A41-4A51-B228-A1D0D15EE6A3}" srcOrd="10" destOrd="0" presId="urn:microsoft.com/office/officeart/2005/8/layout/vList4"/>
    <dgm:cxn modelId="{E18886CA-2CA7-4D18-AE84-4E32C03EB6CC}" type="presParOf" srcId="{280FFFC2-1A41-4A51-B228-A1D0D15EE6A3}" destId="{89F96FC6-CA09-4BAB-B17B-E74D490C3E0E}" srcOrd="0" destOrd="0" presId="urn:microsoft.com/office/officeart/2005/8/layout/vList4"/>
    <dgm:cxn modelId="{D3A05677-09CB-4C32-8207-D31B0B7BBFD5}" type="presParOf" srcId="{280FFFC2-1A41-4A51-B228-A1D0D15EE6A3}" destId="{0B0FA5CC-7CCB-4A21-A793-F79FD6FDDF1F}" srcOrd="1" destOrd="0" presId="urn:microsoft.com/office/officeart/2005/8/layout/vList4"/>
    <dgm:cxn modelId="{FD7B1D7A-C288-4348-8B97-222C454244E2}" type="presParOf" srcId="{280FFFC2-1A41-4A51-B228-A1D0D15EE6A3}" destId="{D3C9C456-F47E-4A9A-BCA2-1459F724889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28387B-60F8-4155-849A-ED4462AB4F31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DZ"/>
        </a:p>
      </dgm:t>
    </dgm:pt>
    <dgm:pt modelId="{8FCF8136-E794-462B-970A-72CFD39E480D}">
      <dgm:prSet phldrT="[Texte]"/>
      <dgm:spPr/>
      <dgm:t>
        <a:bodyPr/>
        <a:lstStyle/>
        <a:p>
          <a:pPr algn="ctr" rtl="0"/>
          <a:r>
            <a:rPr lang="fr-FR" dirty="0" smtClean="0"/>
            <a:t>1</a:t>
          </a:r>
          <a:endParaRPr lang="ar-DZ" dirty="0"/>
        </a:p>
      </dgm:t>
    </dgm:pt>
    <dgm:pt modelId="{274E9963-47CD-4C94-BC3E-CBB6BF4D0F4F}" type="parTrans" cxnId="{2A075DDD-6705-4982-9571-054287811A4E}">
      <dgm:prSet/>
      <dgm:spPr/>
      <dgm:t>
        <a:bodyPr/>
        <a:lstStyle/>
        <a:p>
          <a:pPr algn="l" rtl="0"/>
          <a:endParaRPr lang="ar-DZ"/>
        </a:p>
      </dgm:t>
    </dgm:pt>
    <dgm:pt modelId="{30069746-BACA-4C59-B823-6B00D1607C50}" type="sibTrans" cxnId="{2A075DDD-6705-4982-9571-054287811A4E}">
      <dgm:prSet/>
      <dgm:spPr/>
      <dgm:t>
        <a:bodyPr/>
        <a:lstStyle/>
        <a:p>
          <a:pPr algn="l" rtl="0"/>
          <a:endParaRPr lang="ar-DZ"/>
        </a:p>
      </dgm:t>
    </dgm:pt>
    <dgm:pt modelId="{9B032593-CD76-4EF7-BD2A-B738DCF80EDC}">
      <dgm:prSet phldrT="[Texte]"/>
      <dgm:spPr/>
      <dgm:t>
        <a:bodyPr/>
        <a:lstStyle/>
        <a:p>
          <a:pPr algn="l" rtl="0"/>
          <a:r>
            <a:rPr lang="fr-FR" dirty="0" smtClean="0"/>
            <a:t>Installer la plate forme </a:t>
          </a:r>
          <a:r>
            <a:rPr lang="fr-FR" dirty="0" err="1" smtClean="0"/>
            <a:t>Dspace</a:t>
          </a:r>
          <a:endParaRPr lang="ar-DZ" dirty="0"/>
        </a:p>
      </dgm:t>
    </dgm:pt>
    <dgm:pt modelId="{6D98BF21-D496-4874-9580-CFD0CAAA4D24}" type="parTrans" cxnId="{A72DA35C-3E6A-459C-AD4D-F67F65B90654}">
      <dgm:prSet/>
      <dgm:spPr/>
      <dgm:t>
        <a:bodyPr/>
        <a:lstStyle/>
        <a:p>
          <a:pPr algn="l" rtl="0"/>
          <a:endParaRPr lang="ar-DZ"/>
        </a:p>
      </dgm:t>
    </dgm:pt>
    <dgm:pt modelId="{12EB8A59-05A9-4C8D-87C0-3A247B0E147D}" type="sibTrans" cxnId="{A72DA35C-3E6A-459C-AD4D-F67F65B90654}">
      <dgm:prSet/>
      <dgm:spPr/>
      <dgm:t>
        <a:bodyPr/>
        <a:lstStyle/>
        <a:p>
          <a:pPr algn="l" rtl="0"/>
          <a:endParaRPr lang="ar-DZ"/>
        </a:p>
      </dgm:t>
    </dgm:pt>
    <dgm:pt modelId="{B9FE4554-58EB-48B8-86C4-6A0269DDF29C}">
      <dgm:prSet phldrT="[Texte]"/>
      <dgm:spPr/>
      <dgm:t>
        <a:bodyPr/>
        <a:lstStyle/>
        <a:p>
          <a:pPr algn="l" rtl="0"/>
          <a:r>
            <a:rPr lang="fr-FR" dirty="0" smtClean="0"/>
            <a:t>Effectuer les configurations nécessaires pour la base de données </a:t>
          </a:r>
          <a:endParaRPr lang="ar-DZ" dirty="0"/>
        </a:p>
      </dgm:t>
    </dgm:pt>
    <dgm:pt modelId="{F23DC0CF-ABE4-49F7-A511-BAB7FA14C3EA}" type="parTrans" cxnId="{824BF27F-BDFC-4EBD-8DB9-1BD64BC6696D}">
      <dgm:prSet/>
      <dgm:spPr/>
      <dgm:t>
        <a:bodyPr/>
        <a:lstStyle/>
        <a:p>
          <a:pPr algn="l" rtl="0"/>
          <a:endParaRPr lang="ar-DZ"/>
        </a:p>
      </dgm:t>
    </dgm:pt>
    <dgm:pt modelId="{C5DB2050-2255-4F32-986A-311565C74DE5}" type="sibTrans" cxnId="{824BF27F-BDFC-4EBD-8DB9-1BD64BC6696D}">
      <dgm:prSet/>
      <dgm:spPr/>
      <dgm:t>
        <a:bodyPr/>
        <a:lstStyle/>
        <a:p>
          <a:pPr algn="l" rtl="0"/>
          <a:endParaRPr lang="ar-DZ"/>
        </a:p>
      </dgm:t>
    </dgm:pt>
    <dgm:pt modelId="{81674B59-CD60-44BB-B0A0-99255D01152B}">
      <dgm:prSet phldrT="[Texte]"/>
      <dgm:spPr/>
      <dgm:t>
        <a:bodyPr/>
        <a:lstStyle/>
        <a:p>
          <a:pPr algn="ctr" rtl="0"/>
          <a:r>
            <a:rPr lang="fr-FR" dirty="0" smtClean="0"/>
            <a:t>3</a:t>
          </a:r>
          <a:endParaRPr lang="ar-DZ" dirty="0"/>
        </a:p>
      </dgm:t>
    </dgm:pt>
    <dgm:pt modelId="{B8E49856-6D2B-4981-A7D0-6ED407ACE524}" type="parTrans" cxnId="{A92690A6-85EC-4250-B9EB-8AEABAED083D}">
      <dgm:prSet/>
      <dgm:spPr/>
      <dgm:t>
        <a:bodyPr/>
        <a:lstStyle/>
        <a:p>
          <a:pPr algn="l" rtl="0"/>
          <a:endParaRPr lang="ar-DZ"/>
        </a:p>
      </dgm:t>
    </dgm:pt>
    <dgm:pt modelId="{161F7EB8-D6A9-4056-A33B-75CE1B45E844}" type="sibTrans" cxnId="{A92690A6-85EC-4250-B9EB-8AEABAED083D}">
      <dgm:prSet/>
      <dgm:spPr/>
      <dgm:t>
        <a:bodyPr/>
        <a:lstStyle/>
        <a:p>
          <a:pPr algn="l" rtl="0"/>
          <a:endParaRPr lang="ar-DZ"/>
        </a:p>
      </dgm:t>
    </dgm:pt>
    <dgm:pt modelId="{9F6589E4-E9CF-4DC1-84CF-A3F49E799DC7}">
      <dgm:prSet phldrT="[Texte]"/>
      <dgm:spPr/>
      <dgm:t>
        <a:bodyPr/>
        <a:lstStyle/>
        <a:p>
          <a:pPr algn="l" rtl="0"/>
          <a:r>
            <a:rPr lang="fr-FR" dirty="0" smtClean="0"/>
            <a:t>Modifier le fichier dspace.cfg (nom et URL de la plate forme, langue, options de recherches…)</a:t>
          </a:r>
          <a:endParaRPr lang="ar-DZ" dirty="0"/>
        </a:p>
      </dgm:t>
    </dgm:pt>
    <dgm:pt modelId="{410D1A6A-2B7B-4547-843E-FAC0740E0566}" type="parTrans" cxnId="{865DD1AE-E7A4-4A37-857F-A1FD7F524139}">
      <dgm:prSet/>
      <dgm:spPr/>
      <dgm:t>
        <a:bodyPr/>
        <a:lstStyle/>
        <a:p>
          <a:pPr algn="l" rtl="0"/>
          <a:endParaRPr lang="ar-DZ"/>
        </a:p>
      </dgm:t>
    </dgm:pt>
    <dgm:pt modelId="{0F57902C-9CB3-43FE-9764-BB8781095882}" type="sibTrans" cxnId="{865DD1AE-E7A4-4A37-857F-A1FD7F524139}">
      <dgm:prSet/>
      <dgm:spPr/>
      <dgm:t>
        <a:bodyPr/>
        <a:lstStyle/>
        <a:p>
          <a:pPr algn="l" rtl="0"/>
          <a:endParaRPr lang="ar-DZ"/>
        </a:p>
      </dgm:t>
    </dgm:pt>
    <dgm:pt modelId="{019D943D-EACB-4395-B184-F47BB42AE6CC}">
      <dgm:prSet phldrT="[Texte]"/>
      <dgm:spPr/>
      <dgm:t>
        <a:bodyPr/>
        <a:lstStyle/>
        <a:p>
          <a:pPr algn="ctr" rtl="0"/>
          <a:r>
            <a:rPr lang="fr-FR" dirty="0" smtClean="0"/>
            <a:t>4</a:t>
          </a:r>
          <a:endParaRPr lang="ar-DZ" dirty="0"/>
        </a:p>
      </dgm:t>
    </dgm:pt>
    <dgm:pt modelId="{B85439B2-83E2-46AD-819F-0CCAD7726CE7}" type="parTrans" cxnId="{726D2FFE-6EAB-4404-811E-09C4DFEF42FC}">
      <dgm:prSet/>
      <dgm:spPr/>
      <dgm:t>
        <a:bodyPr/>
        <a:lstStyle/>
        <a:p>
          <a:pPr algn="l" rtl="0"/>
          <a:endParaRPr lang="ar-DZ"/>
        </a:p>
      </dgm:t>
    </dgm:pt>
    <dgm:pt modelId="{E639EC14-3DC5-47B2-BB7B-E188D99ED6D1}" type="sibTrans" cxnId="{726D2FFE-6EAB-4404-811E-09C4DFEF42FC}">
      <dgm:prSet/>
      <dgm:spPr/>
      <dgm:t>
        <a:bodyPr/>
        <a:lstStyle/>
        <a:p>
          <a:pPr algn="l" rtl="0"/>
          <a:endParaRPr lang="ar-DZ"/>
        </a:p>
      </dgm:t>
    </dgm:pt>
    <dgm:pt modelId="{A6C19E11-9070-4D12-9367-DA79BF4ACDA1}">
      <dgm:prSet phldrT="[Texte]"/>
      <dgm:spPr/>
      <dgm:t>
        <a:bodyPr/>
        <a:lstStyle/>
        <a:p>
          <a:pPr algn="l" rtl="0"/>
          <a:r>
            <a:rPr lang="fr-FR" dirty="0" smtClean="0"/>
            <a:t>Créer un administrateur pour la plate forme</a:t>
          </a:r>
          <a:endParaRPr lang="ar-DZ" dirty="0"/>
        </a:p>
      </dgm:t>
    </dgm:pt>
    <dgm:pt modelId="{35F28C84-166A-43CE-B904-4DB06A97C771}" type="parTrans" cxnId="{AD702331-13A7-4286-AEA3-76F907964400}">
      <dgm:prSet/>
      <dgm:spPr/>
      <dgm:t>
        <a:bodyPr/>
        <a:lstStyle/>
        <a:p>
          <a:pPr algn="l" rtl="0"/>
          <a:endParaRPr lang="ar-DZ"/>
        </a:p>
      </dgm:t>
    </dgm:pt>
    <dgm:pt modelId="{4CB23128-9D58-4F53-A521-3E5AD108A96E}" type="sibTrans" cxnId="{AD702331-13A7-4286-AEA3-76F907964400}">
      <dgm:prSet/>
      <dgm:spPr/>
      <dgm:t>
        <a:bodyPr/>
        <a:lstStyle/>
        <a:p>
          <a:pPr algn="l" rtl="0"/>
          <a:endParaRPr lang="ar-DZ"/>
        </a:p>
      </dgm:t>
    </dgm:pt>
    <dgm:pt modelId="{5656B06F-C0F7-4504-B235-552622F06A74}">
      <dgm:prSet phldrT="[Texte]"/>
      <dgm:spPr/>
      <dgm:t>
        <a:bodyPr/>
        <a:lstStyle/>
        <a:p>
          <a:pPr algn="ctr" rtl="0"/>
          <a:r>
            <a:rPr lang="fr-FR" dirty="0" smtClean="0"/>
            <a:t>5</a:t>
          </a:r>
          <a:endParaRPr lang="ar-DZ" dirty="0"/>
        </a:p>
      </dgm:t>
    </dgm:pt>
    <dgm:pt modelId="{90634051-6A2E-4A07-9CA0-0AC1128EB845}" type="parTrans" cxnId="{EA80F538-D128-4256-B6E3-9C5141C1A5D3}">
      <dgm:prSet/>
      <dgm:spPr/>
      <dgm:t>
        <a:bodyPr/>
        <a:lstStyle/>
        <a:p>
          <a:pPr rtl="1"/>
          <a:endParaRPr lang="ar-DZ"/>
        </a:p>
      </dgm:t>
    </dgm:pt>
    <dgm:pt modelId="{64E8B4C2-138D-4C44-B339-AAF5CFD37E4F}" type="sibTrans" cxnId="{EA80F538-D128-4256-B6E3-9C5141C1A5D3}">
      <dgm:prSet/>
      <dgm:spPr/>
      <dgm:t>
        <a:bodyPr/>
        <a:lstStyle/>
        <a:p>
          <a:pPr rtl="1"/>
          <a:endParaRPr lang="ar-DZ"/>
        </a:p>
      </dgm:t>
    </dgm:pt>
    <dgm:pt modelId="{C647935A-99F4-4109-B375-D926B5AF9CF7}">
      <dgm:prSet phldrT="[Texte]"/>
      <dgm:spPr/>
      <dgm:t>
        <a:bodyPr/>
        <a:lstStyle/>
        <a:p>
          <a:pPr algn="l" rtl="0"/>
          <a:r>
            <a:rPr lang="fr-FR" dirty="0" smtClean="0"/>
            <a:t>Accéder à l’URL prédéfinie dans l’étape 3</a:t>
          </a:r>
          <a:endParaRPr lang="ar-DZ" dirty="0"/>
        </a:p>
      </dgm:t>
    </dgm:pt>
    <dgm:pt modelId="{2572E595-4721-46E8-9DE0-49A2A2144C8D}" type="parTrans" cxnId="{58C0EE13-504A-4D33-88DB-B61ED7F94C53}">
      <dgm:prSet/>
      <dgm:spPr/>
      <dgm:t>
        <a:bodyPr/>
        <a:lstStyle/>
        <a:p>
          <a:pPr rtl="1"/>
          <a:endParaRPr lang="ar-DZ"/>
        </a:p>
      </dgm:t>
    </dgm:pt>
    <dgm:pt modelId="{CCB71EE5-FF00-429B-90CC-1E77C96916C2}" type="sibTrans" cxnId="{58C0EE13-504A-4D33-88DB-B61ED7F94C53}">
      <dgm:prSet/>
      <dgm:spPr/>
      <dgm:t>
        <a:bodyPr/>
        <a:lstStyle/>
        <a:p>
          <a:pPr rtl="1"/>
          <a:endParaRPr lang="ar-DZ"/>
        </a:p>
      </dgm:t>
    </dgm:pt>
    <dgm:pt modelId="{511E7002-FBC7-4DFF-9500-15C1F118AE27}">
      <dgm:prSet phldrT="[Texte]"/>
      <dgm:spPr/>
      <dgm:t>
        <a:bodyPr/>
        <a:lstStyle/>
        <a:p>
          <a:pPr algn="ctr" rtl="0"/>
          <a:r>
            <a:rPr lang="fr-FR" dirty="0" smtClean="0"/>
            <a:t>2</a:t>
          </a:r>
          <a:endParaRPr lang="ar-DZ" dirty="0"/>
        </a:p>
      </dgm:t>
    </dgm:pt>
    <dgm:pt modelId="{E32D25AC-5308-473C-850F-2AC1BD055F2E}" type="parTrans" cxnId="{A6387CD6-A56A-4193-A660-209C69D12E8E}">
      <dgm:prSet/>
      <dgm:spPr/>
      <dgm:t>
        <a:bodyPr/>
        <a:lstStyle/>
        <a:p>
          <a:pPr rtl="1"/>
          <a:endParaRPr lang="ar-DZ"/>
        </a:p>
      </dgm:t>
    </dgm:pt>
    <dgm:pt modelId="{F33AE6BF-CB41-43A0-B33D-BC8B7683B50E}" type="sibTrans" cxnId="{A6387CD6-A56A-4193-A660-209C69D12E8E}">
      <dgm:prSet/>
      <dgm:spPr/>
      <dgm:t>
        <a:bodyPr/>
        <a:lstStyle/>
        <a:p>
          <a:pPr rtl="1"/>
          <a:endParaRPr lang="ar-DZ"/>
        </a:p>
      </dgm:t>
    </dgm:pt>
    <dgm:pt modelId="{75EE7608-1DAF-43D9-B3F0-88ECE3DBB365}" type="pres">
      <dgm:prSet presAssocID="{AE28387B-60F8-4155-849A-ED4462AB4F3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DZ"/>
        </a:p>
      </dgm:t>
    </dgm:pt>
    <dgm:pt modelId="{1EE912D3-73B9-4626-99D7-C2FD69F20AA8}" type="pres">
      <dgm:prSet presAssocID="{8FCF8136-E794-462B-970A-72CFD39E480D}" presName="composite" presStyleCnt="0"/>
      <dgm:spPr/>
    </dgm:pt>
    <dgm:pt modelId="{5888998F-FD32-47BC-B72F-2EB9A9E04EE1}" type="pres">
      <dgm:prSet presAssocID="{8FCF8136-E794-462B-970A-72CFD39E480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AE1909CE-C23B-4F2F-A924-2106C552549B}" type="pres">
      <dgm:prSet presAssocID="{8FCF8136-E794-462B-970A-72CFD39E480D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985563FE-0182-4325-B7A2-D1F544207449}" type="pres">
      <dgm:prSet presAssocID="{30069746-BACA-4C59-B823-6B00D1607C50}" presName="sp" presStyleCnt="0"/>
      <dgm:spPr/>
    </dgm:pt>
    <dgm:pt modelId="{4D8E2A88-C957-4203-965C-53F9C88A712D}" type="pres">
      <dgm:prSet presAssocID="{511E7002-FBC7-4DFF-9500-15C1F118AE27}" presName="composite" presStyleCnt="0"/>
      <dgm:spPr/>
    </dgm:pt>
    <dgm:pt modelId="{887A765B-5B11-451C-AB31-5F79D2BB158E}" type="pres">
      <dgm:prSet presAssocID="{511E7002-FBC7-4DFF-9500-15C1F118AE27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6BF5A26F-726B-451A-9805-26AD5818ECEC}" type="pres">
      <dgm:prSet presAssocID="{511E7002-FBC7-4DFF-9500-15C1F118AE27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83B32E73-D655-413C-9230-2617E2299069}" type="pres">
      <dgm:prSet presAssocID="{F33AE6BF-CB41-43A0-B33D-BC8B7683B50E}" presName="sp" presStyleCnt="0"/>
      <dgm:spPr/>
    </dgm:pt>
    <dgm:pt modelId="{F696B102-0392-4AB1-9E0C-AC321805F0CC}" type="pres">
      <dgm:prSet presAssocID="{81674B59-CD60-44BB-B0A0-99255D01152B}" presName="composite" presStyleCnt="0"/>
      <dgm:spPr/>
    </dgm:pt>
    <dgm:pt modelId="{DC1829C3-E821-43BB-BB56-C1F349ADD9BC}" type="pres">
      <dgm:prSet presAssocID="{81674B59-CD60-44BB-B0A0-99255D01152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16C8F126-BDD0-44B0-9032-E6DBFE829AAB}" type="pres">
      <dgm:prSet presAssocID="{81674B59-CD60-44BB-B0A0-99255D01152B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0E677515-AE4F-41AB-8ECE-A8D27E5123E0}" type="pres">
      <dgm:prSet presAssocID="{161F7EB8-D6A9-4056-A33B-75CE1B45E844}" presName="sp" presStyleCnt="0"/>
      <dgm:spPr/>
    </dgm:pt>
    <dgm:pt modelId="{C663386B-1D66-4EE4-A779-26E0DAD51119}" type="pres">
      <dgm:prSet presAssocID="{019D943D-EACB-4395-B184-F47BB42AE6CC}" presName="composite" presStyleCnt="0"/>
      <dgm:spPr/>
    </dgm:pt>
    <dgm:pt modelId="{32150612-69A8-4952-A657-186C6E95D595}" type="pres">
      <dgm:prSet presAssocID="{019D943D-EACB-4395-B184-F47BB42AE6CC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1CD31AD4-6808-4FA5-ABB4-40058FEE4C8F}" type="pres">
      <dgm:prSet presAssocID="{019D943D-EACB-4395-B184-F47BB42AE6CC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1B0BD985-3582-4633-B854-FFEEA28054C8}" type="pres">
      <dgm:prSet presAssocID="{E639EC14-3DC5-47B2-BB7B-E188D99ED6D1}" presName="sp" presStyleCnt="0"/>
      <dgm:spPr/>
    </dgm:pt>
    <dgm:pt modelId="{4E765E38-A518-4250-A0A8-A7D4FF29650C}" type="pres">
      <dgm:prSet presAssocID="{5656B06F-C0F7-4504-B235-552622F06A74}" presName="composite" presStyleCnt="0"/>
      <dgm:spPr/>
    </dgm:pt>
    <dgm:pt modelId="{403238AC-8417-40E3-9EDF-A94A4A582102}" type="pres">
      <dgm:prSet presAssocID="{5656B06F-C0F7-4504-B235-552622F06A7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4C52F22A-728C-49CC-B5F1-CD372093E5F4}" type="pres">
      <dgm:prSet presAssocID="{5656B06F-C0F7-4504-B235-552622F06A7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</dgm:ptLst>
  <dgm:cxnLst>
    <dgm:cxn modelId="{726D2FFE-6EAB-4404-811E-09C4DFEF42FC}" srcId="{AE28387B-60F8-4155-849A-ED4462AB4F31}" destId="{019D943D-EACB-4395-B184-F47BB42AE6CC}" srcOrd="3" destOrd="0" parTransId="{B85439B2-83E2-46AD-819F-0CCAD7726CE7}" sibTransId="{E639EC14-3DC5-47B2-BB7B-E188D99ED6D1}"/>
    <dgm:cxn modelId="{F1760248-AEAA-4A9B-AEF0-D853BFF373CB}" type="presOf" srcId="{C647935A-99F4-4109-B375-D926B5AF9CF7}" destId="{4C52F22A-728C-49CC-B5F1-CD372093E5F4}" srcOrd="0" destOrd="0" presId="urn:microsoft.com/office/officeart/2005/8/layout/chevron2"/>
    <dgm:cxn modelId="{58C0EE13-504A-4D33-88DB-B61ED7F94C53}" srcId="{5656B06F-C0F7-4504-B235-552622F06A74}" destId="{C647935A-99F4-4109-B375-D926B5AF9CF7}" srcOrd="0" destOrd="0" parTransId="{2572E595-4721-46E8-9DE0-49A2A2144C8D}" sibTransId="{CCB71EE5-FF00-429B-90CC-1E77C96916C2}"/>
    <dgm:cxn modelId="{EF4D6F7C-E0EF-4647-919F-908099F9A495}" type="presOf" srcId="{81674B59-CD60-44BB-B0A0-99255D01152B}" destId="{DC1829C3-E821-43BB-BB56-C1F349ADD9BC}" srcOrd="0" destOrd="0" presId="urn:microsoft.com/office/officeart/2005/8/layout/chevron2"/>
    <dgm:cxn modelId="{51E63FAE-1FA4-4AA4-9F28-4580D5145871}" type="presOf" srcId="{AE28387B-60F8-4155-849A-ED4462AB4F31}" destId="{75EE7608-1DAF-43D9-B3F0-88ECE3DBB365}" srcOrd="0" destOrd="0" presId="urn:microsoft.com/office/officeart/2005/8/layout/chevron2"/>
    <dgm:cxn modelId="{865DD1AE-E7A4-4A37-857F-A1FD7F524139}" srcId="{81674B59-CD60-44BB-B0A0-99255D01152B}" destId="{9F6589E4-E9CF-4DC1-84CF-A3F49E799DC7}" srcOrd="0" destOrd="0" parTransId="{410D1A6A-2B7B-4547-843E-FAC0740E0566}" sibTransId="{0F57902C-9CB3-43FE-9764-BB8781095882}"/>
    <dgm:cxn modelId="{80624517-641B-44B1-897C-D952583524D3}" type="presOf" srcId="{B9FE4554-58EB-48B8-86C4-6A0269DDF29C}" destId="{6BF5A26F-726B-451A-9805-26AD5818ECEC}" srcOrd="0" destOrd="0" presId="urn:microsoft.com/office/officeart/2005/8/layout/chevron2"/>
    <dgm:cxn modelId="{2EB6304B-D382-4B83-9D17-D96288D2C574}" type="presOf" srcId="{A6C19E11-9070-4D12-9367-DA79BF4ACDA1}" destId="{1CD31AD4-6808-4FA5-ABB4-40058FEE4C8F}" srcOrd="0" destOrd="0" presId="urn:microsoft.com/office/officeart/2005/8/layout/chevron2"/>
    <dgm:cxn modelId="{AD702331-13A7-4286-AEA3-76F907964400}" srcId="{019D943D-EACB-4395-B184-F47BB42AE6CC}" destId="{A6C19E11-9070-4D12-9367-DA79BF4ACDA1}" srcOrd="0" destOrd="0" parTransId="{35F28C84-166A-43CE-B904-4DB06A97C771}" sibTransId="{4CB23128-9D58-4F53-A521-3E5AD108A96E}"/>
    <dgm:cxn modelId="{D1AF5254-DFE6-4823-B96B-14DC46D4809A}" type="presOf" srcId="{9B032593-CD76-4EF7-BD2A-B738DCF80EDC}" destId="{AE1909CE-C23B-4F2F-A924-2106C552549B}" srcOrd="0" destOrd="0" presId="urn:microsoft.com/office/officeart/2005/8/layout/chevron2"/>
    <dgm:cxn modelId="{E0E6658C-F4F3-4CA3-8D7E-ABF5AB6C956C}" type="presOf" srcId="{9F6589E4-E9CF-4DC1-84CF-A3F49E799DC7}" destId="{16C8F126-BDD0-44B0-9032-E6DBFE829AAB}" srcOrd="0" destOrd="0" presId="urn:microsoft.com/office/officeart/2005/8/layout/chevron2"/>
    <dgm:cxn modelId="{5F81196D-CB0F-4006-AA65-DA79E7488B80}" type="presOf" srcId="{8FCF8136-E794-462B-970A-72CFD39E480D}" destId="{5888998F-FD32-47BC-B72F-2EB9A9E04EE1}" srcOrd="0" destOrd="0" presId="urn:microsoft.com/office/officeart/2005/8/layout/chevron2"/>
    <dgm:cxn modelId="{B849DB85-7C7F-4896-88E3-AD8BEF39D3BB}" type="presOf" srcId="{019D943D-EACB-4395-B184-F47BB42AE6CC}" destId="{32150612-69A8-4952-A657-186C6E95D595}" srcOrd="0" destOrd="0" presId="urn:microsoft.com/office/officeart/2005/8/layout/chevron2"/>
    <dgm:cxn modelId="{BBA262E3-25C9-4A86-BFC5-D1279789722E}" type="presOf" srcId="{5656B06F-C0F7-4504-B235-552622F06A74}" destId="{403238AC-8417-40E3-9EDF-A94A4A582102}" srcOrd="0" destOrd="0" presId="urn:microsoft.com/office/officeart/2005/8/layout/chevron2"/>
    <dgm:cxn modelId="{2A075DDD-6705-4982-9571-054287811A4E}" srcId="{AE28387B-60F8-4155-849A-ED4462AB4F31}" destId="{8FCF8136-E794-462B-970A-72CFD39E480D}" srcOrd="0" destOrd="0" parTransId="{274E9963-47CD-4C94-BC3E-CBB6BF4D0F4F}" sibTransId="{30069746-BACA-4C59-B823-6B00D1607C50}"/>
    <dgm:cxn modelId="{EA80F538-D128-4256-B6E3-9C5141C1A5D3}" srcId="{AE28387B-60F8-4155-849A-ED4462AB4F31}" destId="{5656B06F-C0F7-4504-B235-552622F06A74}" srcOrd="4" destOrd="0" parTransId="{90634051-6A2E-4A07-9CA0-0AC1128EB845}" sibTransId="{64E8B4C2-138D-4C44-B339-AAF5CFD37E4F}"/>
    <dgm:cxn modelId="{A858761E-B42B-4E9A-8934-EAD9CD95C016}" type="presOf" srcId="{511E7002-FBC7-4DFF-9500-15C1F118AE27}" destId="{887A765B-5B11-451C-AB31-5F79D2BB158E}" srcOrd="0" destOrd="0" presId="urn:microsoft.com/office/officeart/2005/8/layout/chevron2"/>
    <dgm:cxn modelId="{824BF27F-BDFC-4EBD-8DB9-1BD64BC6696D}" srcId="{511E7002-FBC7-4DFF-9500-15C1F118AE27}" destId="{B9FE4554-58EB-48B8-86C4-6A0269DDF29C}" srcOrd="0" destOrd="0" parTransId="{F23DC0CF-ABE4-49F7-A511-BAB7FA14C3EA}" sibTransId="{C5DB2050-2255-4F32-986A-311565C74DE5}"/>
    <dgm:cxn modelId="{A92690A6-85EC-4250-B9EB-8AEABAED083D}" srcId="{AE28387B-60F8-4155-849A-ED4462AB4F31}" destId="{81674B59-CD60-44BB-B0A0-99255D01152B}" srcOrd="2" destOrd="0" parTransId="{B8E49856-6D2B-4981-A7D0-6ED407ACE524}" sibTransId="{161F7EB8-D6A9-4056-A33B-75CE1B45E844}"/>
    <dgm:cxn modelId="{A6387CD6-A56A-4193-A660-209C69D12E8E}" srcId="{AE28387B-60F8-4155-849A-ED4462AB4F31}" destId="{511E7002-FBC7-4DFF-9500-15C1F118AE27}" srcOrd="1" destOrd="0" parTransId="{E32D25AC-5308-473C-850F-2AC1BD055F2E}" sibTransId="{F33AE6BF-CB41-43A0-B33D-BC8B7683B50E}"/>
    <dgm:cxn modelId="{A72DA35C-3E6A-459C-AD4D-F67F65B90654}" srcId="{8FCF8136-E794-462B-970A-72CFD39E480D}" destId="{9B032593-CD76-4EF7-BD2A-B738DCF80EDC}" srcOrd="0" destOrd="0" parTransId="{6D98BF21-D496-4874-9580-CFD0CAAA4D24}" sibTransId="{12EB8A59-05A9-4C8D-87C0-3A247B0E147D}"/>
    <dgm:cxn modelId="{873C2B8A-7389-4B27-9A26-E18137D66270}" type="presParOf" srcId="{75EE7608-1DAF-43D9-B3F0-88ECE3DBB365}" destId="{1EE912D3-73B9-4626-99D7-C2FD69F20AA8}" srcOrd="0" destOrd="0" presId="urn:microsoft.com/office/officeart/2005/8/layout/chevron2"/>
    <dgm:cxn modelId="{80A9F8B7-724B-4248-AA3C-C5BF806D98AB}" type="presParOf" srcId="{1EE912D3-73B9-4626-99D7-C2FD69F20AA8}" destId="{5888998F-FD32-47BC-B72F-2EB9A9E04EE1}" srcOrd="0" destOrd="0" presId="urn:microsoft.com/office/officeart/2005/8/layout/chevron2"/>
    <dgm:cxn modelId="{9352E3BB-1FFF-4C7B-B64F-C4F389204346}" type="presParOf" srcId="{1EE912D3-73B9-4626-99D7-C2FD69F20AA8}" destId="{AE1909CE-C23B-4F2F-A924-2106C552549B}" srcOrd="1" destOrd="0" presId="urn:microsoft.com/office/officeart/2005/8/layout/chevron2"/>
    <dgm:cxn modelId="{5B3D9D1B-4815-41F7-8614-10755B4B64CF}" type="presParOf" srcId="{75EE7608-1DAF-43D9-B3F0-88ECE3DBB365}" destId="{985563FE-0182-4325-B7A2-D1F544207449}" srcOrd="1" destOrd="0" presId="urn:microsoft.com/office/officeart/2005/8/layout/chevron2"/>
    <dgm:cxn modelId="{7141A68C-2359-46F5-B813-55EDD8C72878}" type="presParOf" srcId="{75EE7608-1DAF-43D9-B3F0-88ECE3DBB365}" destId="{4D8E2A88-C957-4203-965C-53F9C88A712D}" srcOrd="2" destOrd="0" presId="urn:microsoft.com/office/officeart/2005/8/layout/chevron2"/>
    <dgm:cxn modelId="{D77652EF-91D6-494B-A40C-05F8D65E5E6C}" type="presParOf" srcId="{4D8E2A88-C957-4203-965C-53F9C88A712D}" destId="{887A765B-5B11-451C-AB31-5F79D2BB158E}" srcOrd="0" destOrd="0" presId="urn:microsoft.com/office/officeart/2005/8/layout/chevron2"/>
    <dgm:cxn modelId="{9C909670-0E03-4195-B423-3FA7900BCA74}" type="presParOf" srcId="{4D8E2A88-C957-4203-965C-53F9C88A712D}" destId="{6BF5A26F-726B-451A-9805-26AD5818ECEC}" srcOrd="1" destOrd="0" presId="urn:microsoft.com/office/officeart/2005/8/layout/chevron2"/>
    <dgm:cxn modelId="{92053720-56C4-41B3-91E5-E90C8E1EBD19}" type="presParOf" srcId="{75EE7608-1DAF-43D9-B3F0-88ECE3DBB365}" destId="{83B32E73-D655-413C-9230-2617E2299069}" srcOrd="3" destOrd="0" presId="urn:microsoft.com/office/officeart/2005/8/layout/chevron2"/>
    <dgm:cxn modelId="{6C5C4D6F-E50D-4640-93E6-E6A57E498BD1}" type="presParOf" srcId="{75EE7608-1DAF-43D9-B3F0-88ECE3DBB365}" destId="{F696B102-0392-4AB1-9E0C-AC321805F0CC}" srcOrd="4" destOrd="0" presId="urn:microsoft.com/office/officeart/2005/8/layout/chevron2"/>
    <dgm:cxn modelId="{B711DBE8-276C-4D8A-8ED8-AAAC3C16DF27}" type="presParOf" srcId="{F696B102-0392-4AB1-9E0C-AC321805F0CC}" destId="{DC1829C3-E821-43BB-BB56-C1F349ADD9BC}" srcOrd="0" destOrd="0" presId="urn:microsoft.com/office/officeart/2005/8/layout/chevron2"/>
    <dgm:cxn modelId="{12973D80-F1C6-4922-8D82-A8969C4274E9}" type="presParOf" srcId="{F696B102-0392-4AB1-9E0C-AC321805F0CC}" destId="{16C8F126-BDD0-44B0-9032-E6DBFE829AAB}" srcOrd="1" destOrd="0" presId="urn:microsoft.com/office/officeart/2005/8/layout/chevron2"/>
    <dgm:cxn modelId="{42740796-5BA9-4D20-8F33-9DF40A4748EC}" type="presParOf" srcId="{75EE7608-1DAF-43D9-B3F0-88ECE3DBB365}" destId="{0E677515-AE4F-41AB-8ECE-A8D27E5123E0}" srcOrd="5" destOrd="0" presId="urn:microsoft.com/office/officeart/2005/8/layout/chevron2"/>
    <dgm:cxn modelId="{E16AB0CE-8054-452A-9F9D-EE43407CABC1}" type="presParOf" srcId="{75EE7608-1DAF-43D9-B3F0-88ECE3DBB365}" destId="{C663386B-1D66-4EE4-A779-26E0DAD51119}" srcOrd="6" destOrd="0" presId="urn:microsoft.com/office/officeart/2005/8/layout/chevron2"/>
    <dgm:cxn modelId="{260719F7-D561-46F6-B72E-79D23A985A0C}" type="presParOf" srcId="{C663386B-1D66-4EE4-A779-26E0DAD51119}" destId="{32150612-69A8-4952-A657-186C6E95D595}" srcOrd="0" destOrd="0" presId="urn:microsoft.com/office/officeart/2005/8/layout/chevron2"/>
    <dgm:cxn modelId="{7F830F3D-0E25-4A74-9455-CB4DFF8B5DE1}" type="presParOf" srcId="{C663386B-1D66-4EE4-A779-26E0DAD51119}" destId="{1CD31AD4-6808-4FA5-ABB4-40058FEE4C8F}" srcOrd="1" destOrd="0" presId="urn:microsoft.com/office/officeart/2005/8/layout/chevron2"/>
    <dgm:cxn modelId="{0EFF3DD8-7618-4155-8613-7403995506DF}" type="presParOf" srcId="{75EE7608-1DAF-43D9-B3F0-88ECE3DBB365}" destId="{1B0BD985-3582-4633-B854-FFEEA28054C8}" srcOrd="7" destOrd="0" presId="urn:microsoft.com/office/officeart/2005/8/layout/chevron2"/>
    <dgm:cxn modelId="{4C5AB465-EFA1-4DFE-88E5-4C4137C561FB}" type="presParOf" srcId="{75EE7608-1DAF-43D9-B3F0-88ECE3DBB365}" destId="{4E765E38-A518-4250-A0A8-A7D4FF29650C}" srcOrd="8" destOrd="0" presId="urn:microsoft.com/office/officeart/2005/8/layout/chevron2"/>
    <dgm:cxn modelId="{B265D28C-5D47-44F1-BD10-0A939FC35D44}" type="presParOf" srcId="{4E765E38-A518-4250-A0A8-A7D4FF29650C}" destId="{403238AC-8417-40E3-9EDF-A94A4A582102}" srcOrd="0" destOrd="0" presId="urn:microsoft.com/office/officeart/2005/8/layout/chevron2"/>
    <dgm:cxn modelId="{4CF44C45-F41D-4913-88F1-0B1C36B52447}" type="presParOf" srcId="{4E765E38-A518-4250-A0A8-A7D4FF29650C}" destId="{4C52F22A-728C-49CC-B5F1-CD372093E5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0AC665-B8AB-4673-8338-108319DE51A3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</dgm:pt>
    <dgm:pt modelId="{39041A36-AA58-405A-9268-3730899660A6}">
      <dgm:prSet phldrT="[Texte]"/>
      <dgm:spPr/>
      <dgm:t>
        <a:bodyPr/>
        <a:lstStyle/>
        <a:p>
          <a:pPr algn="ctr" rtl="0"/>
          <a:r>
            <a:rPr lang="ar-DZ" dirty="0" smtClean="0"/>
            <a:t>1</a:t>
          </a:r>
          <a:endParaRPr lang="ar-DZ" dirty="0"/>
        </a:p>
      </dgm:t>
    </dgm:pt>
    <dgm:pt modelId="{45AD8448-6D36-4D0F-BB90-C4027EEE329B}" type="par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9E0A6201-E9F1-4480-8D96-16F730B39E79}" type="sib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8D2CCCB0-7DF4-4987-888F-057FDD20C79B}">
      <dgm:prSet phldrT="[Texte]"/>
      <dgm:spPr/>
      <dgm:t>
        <a:bodyPr/>
        <a:lstStyle/>
        <a:p>
          <a:pPr algn="l" rtl="0"/>
          <a:r>
            <a:rPr lang="fr-FR" dirty="0" smtClean="0"/>
            <a:t>Plate forme </a:t>
          </a:r>
          <a:r>
            <a:rPr lang="fr-FR" dirty="0" err="1" smtClean="0"/>
            <a:t>Opendoar</a:t>
          </a:r>
          <a:r>
            <a:rPr lang="fr-FR" dirty="0" smtClean="0"/>
            <a:t>  </a:t>
          </a:r>
          <a:r>
            <a:rPr lang="fr-FR" dirty="0" smtClean="0">
              <a:hlinkClick xmlns:r="http://schemas.openxmlformats.org/officeDocument/2006/relationships" r:id="rId1"/>
            </a:rPr>
            <a:t>http://opendoar.org</a:t>
          </a:r>
          <a:endParaRPr lang="ar-DZ" dirty="0"/>
        </a:p>
      </dgm:t>
    </dgm:pt>
    <dgm:pt modelId="{DC92CA76-5E1B-4BEB-B74E-CDFF3E8ECF1F}" type="par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5C7B3A44-ED63-40F6-BE7C-4340AAE6FEEF}" type="sib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326E3BC6-498F-47D1-9D1D-858DF7E98406}" type="pres">
      <dgm:prSet presAssocID="{220AC665-B8AB-4673-8338-108319DE51A3}" presName="linearFlow" presStyleCnt="0">
        <dgm:presLayoutVars>
          <dgm:dir/>
          <dgm:animLvl val="lvl"/>
          <dgm:resizeHandles val="exact"/>
        </dgm:presLayoutVars>
      </dgm:prSet>
      <dgm:spPr/>
    </dgm:pt>
    <dgm:pt modelId="{667A80D4-DD12-44CD-9F95-D220B3245F8E}" type="pres">
      <dgm:prSet presAssocID="{39041A36-AA58-405A-9268-3730899660A6}" presName="composite" presStyleCnt="0"/>
      <dgm:spPr/>
    </dgm:pt>
    <dgm:pt modelId="{6380C033-B3E7-4137-A7BC-EE5431F1F467}" type="pres">
      <dgm:prSet presAssocID="{39041A36-AA58-405A-9268-3730899660A6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D1EA4B0C-DC86-414B-ABFC-FFAD93BAC4C2}" type="pres">
      <dgm:prSet presAssocID="{39041A36-AA58-405A-9268-3730899660A6}" presName="descendantText" presStyleLbl="alignAcc1" presStyleIdx="0" presStyleCnt="1" custLinFactNeighborY="-1398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4C5B29E-6FD2-4686-9BAC-30EBF7B0E3B7}" srcId="{39041A36-AA58-405A-9268-3730899660A6}" destId="{8D2CCCB0-7DF4-4987-888F-057FDD20C79B}" srcOrd="0" destOrd="0" parTransId="{DC92CA76-5E1B-4BEB-B74E-CDFF3E8ECF1F}" sibTransId="{5C7B3A44-ED63-40F6-BE7C-4340AAE6FEEF}"/>
    <dgm:cxn modelId="{ADA1DCE7-57A7-45E5-A128-A14E91899A97}" srcId="{220AC665-B8AB-4673-8338-108319DE51A3}" destId="{39041A36-AA58-405A-9268-3730899660A6}" srcOrd="0" destOrd="0" parTransId="{45AD8448-6D36-4D0F-BB90-C4027EEE329B}" sibTransId="{9E0A6201-E9F1-4480-8D96-16F730B39E79}"/>
    <dgm:cxn modelId="{A9DD692C-B1BE-4859-8428-204BBB5871EE}" type="presOf" srcId="{8D2CCCB0-7DF4-4987-888F-057FDD20C79B}" destId="{D1EA4B0C-DC86-414B-ABFC-FFAD93BAC4C2}" srcOrd="0" destOrd="0" presId="urn:microsoft.com/office/officeart/2005/8/layout/chevron2"/>
    <dgm:cxn modelId="{3CE53095-614F-4135-A144-B933060C7197}" type="presOf" srcId="{39041A36-AA58-405A-9268-3730899660A6}" destId="{6380C033-B3E7-4137-A7BC-EE5431F1F467}" srcOrd="0" destOrd="0" presId="urn:microsoft.com/office/officeart/2005/8/layout/chevron2"/>
    <dgm:cxn modelId="{4ECC6479-9A50-4E41-968E-9D849A223E0F}" type="presOf" srcId="{220AC665-B8AB-4673-8338-108319DE51A3}" destId="{326E3BC6-498F-47D1-9D1D-858DF7E98406}" srcOrd="0" destOrd="0" presId="urn:microsoft.com/office/officeart/2005/8/layout/chevron2"/>
    <dgm:cxn modelId="{74B37643-147C-4937-BA77-7C7CB0774010}" type="presParOf" srcId="{326E3BC6-498F-47D1-9D1D-858DF7E98406}" destId="{667A80D4-DD12-44CD-9F95-D220B3245F8E}" srcOrd="0" destOrd="0" presId="urn:microsoft.com/office/officeart/2005/8/layout/chevron2"/>
    <dgm:cxn modelId="{943E8AE6-21A6-4EF4-98DC-72BFE68EF9ED}" type="presParOf" srcId="{667A80D4-DD12-44CD-9F95-D220B3245F8E}" destId="{6380C033-B3E7-4137-A7BC-EE5431F1F467}" srcOrd="0" destOrd="0" presId="urn:microsoft.com/office/officeart/2005/8/layout/chevron2"/>
    <dgm:cxn modelId="{8C650CF8-C4EA-4B71-8498-6330336EAEA8}" type="presParOf" srcId="{667A80D4-DD12-44CD-9F95-D220B3245F8E}" destId="{D1EA4B0C-DC86-414B-ABFC-FFAD93BAC4C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0AC665-B8AB-4673-8338-108319DE51A3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</dgm:pt>
    <dgm:pt modelId="{39041A36-AA58-405A-9268-3730899660A6}">
      <dgm:prSet phldrT="[Texte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pPr algn="ctr" rtl="0"/>
          <a:r>
            <a:rPr lang="ar-DZ" dirty="0" smtClean="0"/>
            <a:t>2</a:t>
          </a:r>
          <a:endParaRPr lang="ar-DZ" dirty="0"/>
        </a:p>
      </dgm:t>
    </dgm:pt>
    <dgm:pt modelId="{45AD8448-6D36-4D0F-BB90-C4027EEE329B}" type="par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9E0A6201-E9F1-4480-8D96-16F730B39E79}" type="sib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8D2CCCB0-7DF4-4987-888F-057FDD20C79B}">
      <dgm:prSet phldrT="[Texte]"/>
      <dgm:spPr>
        <a:ln>
          <a:solidFill>
            <a:schemeClr val="accent3"/>
          </a:solidFill>
        </a:ln>
      </dgm:spPr>
      <dgm:t>
        <a:bodyPr/>
        <a:lstStyle/>
        <a:p>
          <a:pPr algn="l" rtl="0"/>
          <a:r>
            <a:rPr lang="fr-FR" dirty="0" smtClean="0"/>
            <a:t>Plate forme </a:t>
          </a:r>
          <a:r>
            <a:rPr lang="fr-FR" dirty="0" err="1" smtClean="0"/>
            <a:t>Roar</a:t>
          </a:r>
          <a:r>
            <a:rPr lang="fr-FR" dirty="0" smtClean="0"/>
            <a:t> </a:t>
          </a:r>
          <a:r>
            <a:rPr lang="fr-FR" dirty="0" smtClean="0">
              <a:hlinkClick xmlns:r="http://schemas.openxmlformats.org/officeDocument/2006/relationships" r:id="rId1"/>
            </a:rPr>
            <a:t>http://roar.eprints.org</a:t>
          </a:r>
          <a:endParaRPr lang="ar-DZ" dirty="0"/>
        </a:p>
      </dgm:t>
    </dgm:pt>
    <dgm:pt modelId="{DC92CA76-5E1B-4BEB-B74E-CDFF3E8ECF1F}" type="par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5C7B3A44-ED63-40F6-BE7C-4340AAE6FEEF}" type="sib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326E3BC6-498F-47D1-9D1D-858DF7E98406}" type="pres">
      <dgm:prSet presAssocID="{220AC665-B8AB-4673-8338-108319DE51A3}" presName="linearFlow" presStyleCnt="0">
        <dgm:presLayoutVars>
          <dgm:dir/>
          <dgm:animLvl val="lvl"/>
          <dgm:resizeHandles val="exact"/>
        </dgm:presLayoutVars>
      </dgm:prSet>
      <dgm:spPr/>
    </dgm:pt>
    <dgm:pt modelId="{667A80D4-DD12-44CD-9F95-D220B3245F8E}" type="pres">
      <dgm:prSet presAssocID="{39041A36-AA58-405A-9268-3730899660A6}" presName="composite" presStyleCnt="0"/>
      <dgm:spPr/>
    </dgm:pt>
    <dgm:pt modelId="{6380C033-B3E7-4137-A7BC-EE5431F1F467}" type="pres">
      <dgm:prSet presAssocID="{39041A36-AA58-405A-9268-3730899660A6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D1EA4B0C-DC86-414B-ABFC-FFAD93BAC4C2}" type="pres">
      <dgm:prSet presAssocID="{39041A36-AA58-405A-9268-3730899660A6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</dgm:ptLst>
  <dgm:cxnLst>
    <dgm:cxn modelId="{A5F8C24D-9860-4E34-B3BF-2F64E86DDD59}" type="presOf" srcId="{220AC665-B8AB-4673-8338-108319DE51A3}" destId="{326E3BC6-498F-47D1-9D1D-858DF7E98406}" srcOrd="0" destOrd="0" presId="urn:microsoft.com/office/officeart/2005/8/layout/chevron2"/>
    <dgm:cxn modelId="{F9F622AF-FF50-4D96-8344-161C26B5C756}" type="presOf" srcId="{39041A36-AA58-405A-9268-3730899660A6}" destId="{6380C033-B3E7-4137-A7BC-EE5431F1F467}" srcOrd="0" destOrd="0" presId="urn:microsoft.com/office/officeart/2005/8/layout/chevron2"/>
    <dgm:cxn modelId="{A4C5B29E-6FD2-4686-9BAC-30EBF7B0E3B7}" srcId="{39041A36-AA58-405A-9268-3730899660A6}" destId="{8D2CCCB0-7DF4-4987-888F-057FDD20C79B}" srcOrd="0" destOrd="0" parTransId="{DC92CA76-5E1B-4BEB-B74E-CDFF3E8ECF1F}" sibTransId="{5C7B3A44-ED63-40F6-BE7C-4340AAE6FEEF}"/>
    <dgm:cxn modelId="{ADA1DCE7-57A7-45E5-A128-A14E91899A97}" srcId="{220AC665-B8AB-4673-8338-108319DE51A3}" destId="{39041A36-AA58-405A-9268-3730899660A6}" srcOrd="0" destOrd="0" parTransId="{45AD8448-6D36-4D0F-BB90-C4027EEE329B}" sibTransId="{9E0A6201-E9F1-4480-8D96-16F730B39E79}"/>
    <dgm:cxn modelId="{012D580F-072C-4DDE-BC3E-BF9B078EF8FF}" type="presOf" srcId="{8D2CCCB0-7DF4-4987-888F-057FDD20C79B}" destId="{D1EA4B0C-DC86-414B-ABFC-FFAD93BAC4C2}" srcOrd="0" destOrd="0" presId="urn:microsoft.com/office/officeart/2005/8/layout/chevron2"/>
    <dgm:cxn modelId="{E36EF552-C9A4-44EC-91D1-871085EDE072}" type="presParOf" srcId="{326E3BC6-498F-47D1-9D1D-858DF7E98406}" destId="{667A80D4-DD12-44CD-9F95-D220B3245F8E}" srcOrd="0" destOrd="0" presId="urn:microsoft.com/office/officeart/2005/8/layout/chevron2"/>
    <dgm:cxn modelId="{BF281BE6-D4D3-4772-86FB-407F83D50596}" type="presParOf" srcId="{667A80D4-DD12-44CD-9F95-D220B3245F8E}" destId="{6380C033-B3E7-4137-A7BC-EE5431F1F467}" srcOrd="0" destOrd="0" presId="urn:microsoft.com/office/officeart/2005/8/layout/chevron2"/>
    <dgm:cxn modelId="{92E682A3-4ED2-49EF-AE04-8DE2589942E7}" type="presParOf" srcId="{667A80D4-DD12-44CD-9F95-D220B3245F8E}" destId="{D1EA4B0C-DC86-414B-ABFC-FFAD93BAC4C2}" srcOrd="1" destOrd="0" presId="urn:microsoft.com/office/officeart/2005/8/layout/chevron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0AC665-B8AB-4673-8338-108319DE51A3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</dgm:pt>
    <dgm:pt modelId="{39041A36-AA58-405A-9268-3730899660A6}">
      <dgm:prSet phldrT="[Texte]"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pPr algn="ctr" rtl="0"/>
          <a:r>
            <a:rPr lang="ar-DZ" dirty="0" smtClean="0"/>
            <a:t>3</a:t>
          </a:r>
          <a:endParaRPr lang="ar-DZ" dirty="0"/>
        </a:p>
      </dgm:t>
    </dgm:pt>
    <dgm:pt modelId="{45AD8448-6D36-4D0F-BB90-C4027EEE329B}" type="par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9E0A6201-E9F1-4480-8D96-16F730B39E79}" type="sib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8D2CCCB0-7DF4-4987-888F-057FDD20C79B}">
      <dgm:prSet phldrT="[Texte]"/>
      <dgm:spPr>
        <a:ln>
          <a:solidFill>
            <a:schemeClr val="accent4"/>
          </a:solidFill>
        </a:ln>
      </dgm:spPr>
      <dgm:t>
        <a:bodyPr/>
        <a:lstStyle/>
        <a:p>
          <a:pPr algn="l" rtl="0"/>
          <a:r>
            <a:rPr lang="fr-FR" dirty="0" smtClean="0"/>
            <a:t>Plate forme :Base </a:t>
          </a:r>
          <a:r>
            <a:rPr lang="fr-FR" dirty="0" smtClean="0">
              <a:hlinkClick xmlns:r="http://schemas.openxmlformats.org/officeDocument/2006/relationships" r:id="rId1"/>
            </a:rPr>
            <a:t>http://base-search.net</a:t>
          </a:r>
          <a:endParaRPr lang="ar-DZ" dirty="0"/>
        </a:p>
      </dgm:t>
    </dgm:pt>
    <dgm:pt modelId="{DC92CA76-5E1B-4BEB-B74E-CDFF3E8ECF1F}" type="par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5C7B3A44-ED63-40F6-BE7C-4340AAE6FEEF}" type="sib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326E3BC6-498F-47D1-9D1D-858DF7E98406}" type="pres">
      <dgm:prSet presAssocID="{220AC665-B8AB-4673-8338-108319DE51A3}" presName="linearFlow" presStyleCnt="0">
        <dgm:presLayoutVars>
          <dgm:dir/>
          <dgm:animLvl val="lvl"/>
          <dgm:resizeHandles val="exact"/>
        </dgm:presLayoutVars>
      </dgm:prSet>
      <dgm:spPr/>
    </dgm:pt>
    <dgm:pt modelId="{667A80D4-DD12-44CD-9F95-D220B3245F8E}" type="pres">
      <dgm:prSet presAssocID="{39041A36-AA58-405A-9268-3730899660A6}" presName="composite" presStyleCnt="0"/>
      <dgm:spPr/>
    </dgm:pt>
    <dgm:pt modelId="{6380C033-B3E7-4137-A7BC-EE5431F1F467}" type="pres">
      <dgm:prSet presAssocID="{39041A36-AA58-405A-9268-3730899660A6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D1EA4B0C-DC86-414B-ABFC-FFAD93BAC4C2}" type="pres">
      <dgm:prSet presAssocID="{39041A36-AA58-405A-9268-3730899660A6}" presName="descendantText" presStyleLbl="alignAcc1" presStyleIdx="0" presStyleCnt="1" custLinFactNeighborY="-13986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</dgm:ptLst>
  <dgm:cxnLst>
    <dgm:cxn modelId="{A4C5B29E-6FD2-4686-9BAC-30EBF7B0E3B7}" srcId="{39041A36-AA58-405A-9268-3730899660A6}" destId="{8D2CCCB0-7DF4-4987-888F-057FDD20C79B}" srcOrd="0" destOrd="0" parTransId="{DC92CA76-5E1B-4BEB-B74E-CDFF3E8ECF1F}" sibTransId="{5C7B3A44-ED63-40F6-BE7C-4340AAE6FEEF}"/>
    <dgm:cxn modelId="{ADA1DCE7-57A7-45E5-A128-A14E91899A97}" srcId="{220AC665-B8AB-4673-8338-108319DE51A3}" destId="{39041A36-AA58-405A-9268-3730899660A6}" srcOrd="0" destOrd="0" parTransId="{45AD8448-6D36-4D0F-BB90-C4027EEE329B}" sibTransId="{9E0A6201-E9F1-4480-8D96-16F730B39E79}"/>
    <dgm:cxn modelId="{B4DB8476-B469-44E4-BC00-651EA8431669}" type="presOf" srcId="{220AC665-B8AB-4673-8338-108319DE51A3}" destId="{326E3BC6-498F-47D1-9D1D-858DF7E98406}" srcOrd="0" destOrd="0" presId="urn:microsoft.com/office/officeart/2005/8/layout/chevron2"/>
    <dgm:cxn modelId="{3A9892F2-A7AF-464A-8CC2-4B755E70A84E}" type="presOf" srcId="{8D2CCCB0-7DF4-4987-888F-057FDD20C79B}" destId="{D1EA4B0C-DC86-414B-ABFC-FFAD93BAC4C2}" srcOrd="0" destOrd="0" presId="urn:microsoft.com/office/officeart/2005/8/layout/chevron2"/>
    <dgm:cxn modelId="{6D21E8E2-A43A-4561-866D-D1F604E75458}" type="presOf" srcId="{39041A36-AA58-405A-9268-3730899660A6}" destId="{6380C033-B3E7-4137-A7BC-EE5431F1F467}" srcOrd="0" destOrd="0" presId="urn:microsoft.com/office/officeart/2005/8/layout/chevron2"/>
    <dgm:cxn modelId="{E1F273BF-63CF-4DA3-ACD0-8AE8EB47CB57}" type="presParOf" srcId="{326E3BC6-498F-47D1-9D1D-858DF7E98406}" destId="{667A80D4-DD12-44CD-9F95-D220B3245F8E}" srcOrd="0" destOrd="0" presId="urn:microsoft.com/office/officeart/2005/8/layout/chevron2"/>
    <dgm:cxn modelId="{C81BA001-0292-4F62-9546-7662490662D0}" type="presParOf" srcId="{667A80D4-DD12-44CD-9F95-D220B3245F8E}" destId="{6380C033-B3E7-4137-A7BC-EE5431F1F467}" srcOrd="0" destOrd="0" presId="urn:microsoft.com/office/officeart/2005/8/layout/chevron2"/>
    <dgm:cxn modelId="{353EFABF-DA05-4B56-B5F1-48C0021A2E44}" type="presParOf" srcId="{667A80D4-DD12-44CD-9F95-D220B3245F8E}" destId="{D1EA4B0C-DC86-414B-ABFC-FFAD93BAC4C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0AC665-B8AB-4673-8338-108319DE51A3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</dgm:pt>
    <dgm:pt modelId="{8D2CCCB0-7DF4-4987-888F-057FDD20C79B}">
      <dgm:prSet phldrT="[Texte]"/>
      <dgm:spPr>
        <a:ln>
          <a:solidFill>
            <a:schemeClr val="accent6"/>
          </a:solidFill>
        </a:ln>
      </dgm:spPr>
      <dgm:t>
        <a:bodyPr/>
        <a:lstStyle/>
        <a:p>
          <a:pPr algn="l" rtl="0"/>
          <a:r>
            <a:rPr lang="fr-FR" dirty="0" smtClean="0"/>
            <a:t>plateforme </a:t>
          </a:r>
          <a:r>
            <a:rPr lang="fr-FR" dirty="0" err="1" smtClean="0"/>
            <a:t>roarmap</a:t>
          </a:r>
          <a:r>
            <a:rPr lang="fr-FR" dirty="0" smtClean="0"/>
            <a:t>  </a:t>
          </a:r>
          <a:r>
            <a:rPr lang="fr-FR" dirty="0" smtClean="0">
              <a:hlinkClick xmlns:r="http://schemas.openxmlformats.org/officeDocument/2006/relationships" r:id="rId1"/>
            </a:rPr>
            <a:t>http://roarmap.eprints.org/</a:t>
          </a:r>
          <a:endParaRPr lang="ar-DZ" dirty="0"/>
        </a:p>
      </dgm:t>
    </dgm:pt>
    <dgm:pt modelId="{DC92CA76-5E1B-4BEB-B74E-CDFF3E8ECF1F}" type="par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5C7B3A44-ED63-40F6-BE7C-4340AAE6FEEF}" type="sibTrans" cxnId="{A4C5B29E-6FD2-4686-9BAC-30EBF7B0E3B7}">
      <dgm:prSet/>
      <dgm:spPr/>
      <dgm:t>
        <a:bodyPr/>
        <a:lstStyle/>
        <a:p>
          <a:pPr algn="l" rtl="0"/>
          <a:endParaRPr lang="ar-DZ"/>
        </a:p>
      </dgm:t>
    </dgm:pt>
    <dgm:pt modelId="{39041A36-AA58-405A-9268-3730899660A6}">
      <dgm:prSet phldrT="[Texte]"/>
      <dgm:spPr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ar-DZ" dirty="0" smtClean="0"/>
            <a:t>4</a:t>
          </a:r>
          <a:endParaRPr lang="ar-DZ" dirty="0"/>
        </a:p>
      </dgm:t>
    </dgm:pt>
    <dgm:pt modelId="{9E0A6201-E9F1-4480-8D96-16F730B39E79}" type="sib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45AD8448-6D36-4D0F-BB90-C4027EEE329B}" type="parTrans" cxnId="{ADA1DCE7-57A7-45E5-A128-A14E91899A97}">
      <dgm:prSet/>
      <dgm:spPr/>
      <dgm:t>
        <a:bodyPr/>
        <a:lstStyle/>
        <a:p>
          <a:pPr algn="l" rtl="0"/>
          <a:endParaRPr lang="ar-DZ"/>
        </a:p>
      </dgm:t>
    </dgm:pt>
    <dgm:pt modelId="{326E3BC6-498F-47D1-9D1D-858DF7E98406}" type="pres">
      <dgm:prSet presAssocID="{220AC665-B8AB-4673-8338-108319DE51A3}" presName="linearFlow" presStyleCnt="0">
        <dgm:presLayoutVars>
          <dgm:dir/>
          <dgm:animLvl val="lvl"/>
          <dgm:resizeHandles val="exact"/>
        </dgm:presLayoutVars>
      </dgm:prSet>
      <dgm:spPr/>
    </dgm:pt>
    <dgm:pt modelId="{667A80D4-DD12-44CD-9F95-D220B3245F8E}" type="pres">
      <dgm:prSet presAssocID="{39041A36-AA58-405A-9268-3730899660A6}" presName="composite" presStyleCnt="0"/>
      <dgm:spPr/>
    </dgm:pt>
    <dgm:pt modelId="{6380C033-B3E7-4137-A7BC-EE5431F1F467}" type="pres">
      <dgm:prSet presAssocID="{39041A36-AA58-405A-9268-3730899660A6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  <dgm:pt modelId="{D1EA4B0C-DC86-414B-ABFC-FFAD93BAC4C2}" type="pres">
      <dgm:prSet presAssocID="{39041A36-AA58-405A-9268-3730899660A6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DZ"/>
        </a:p>
      </dgm:t>
    </dgm:pt>
  </dgm:ptLst>
  <dgm:cxnLst>
    <dgm:cxn modelId="{A4C5B29E-6FD2-4686-9BAC-30EBF7B0E3B7}" srcId="{39041A36-AA58-405A-9268-3730899660A6}" destId="{8D2CCCB0-7DF4-4987-888F-057FDD20C79B}" srcOrd="0" destOrd="0" parTransId="{DC92CA76-5E1B-4BEB-B74E-CDFF3E8ECF1F}" sibTransId="{5C7B3A44-ED63-40F6-BE7C-4340AAE6FEEF}"/>
    <dgm:cxn modelId="{4C319E40-D620-4B14-A90D-3A81B755DD7B}" type="presOf" srcId="{39041A36-AA58-405A-9268-3730899660A6}" destId="{6380C033-B3E7-4137-A7BC-EE5431F1F467}" srcOrd="0" destOrd="0" presId="urn:microsoft.com/office/officeart/2005/8/layout/chevron2"/>
    <dgm:cxn modelId="{5AAB3B29-D7D0-45FD-8198-C3DCC80B8360}" type="presOf" srcId="{8D2CCCB0-7DF4-4987-888F-057FDD20C79B}" destId="{D1EA4B0C-DC86-414B-ABFC-FFAD93BAC4C2}" srcOrd="0" destOrd="0" presId="urn:microsoft.com/office/officeart/2005/8/layout/chevron2"/>
    <dgm:cxn modelId="{ADA1DCE7-57A7-45E5-A128-A14E91899A97}" srcId="{220AC665-B8AB-4673-8338-108319DE51A3}" destId="{39041A36-AA58-405A-9268-3730899660A6}" srcOrd="0" destOrd="0" parTransId="{45AD8448-6D36-4D0F-BB90-C4027EEE329B}" sibTransId="{9E0A6201-E9F1-4480-8D96-16F730B39E79}"/>
    <dgm:cxn modelId="{C9382E3E-2317-4834-AB7C-6EC7070240A0}" type="presOf" srcId="{220AC665-B8AB-4673-8338-108319DE51A3}" destId="{326E3BC6-498F-47D1-9D1D-858DF7E98406}" srcOrd="0" destOrd="0" presId="urn:microsoft.com/office/officeart/2005/8/layout/chevron2"/>
    <dgm:cxn modelId="{3C715CDE-98F8-4186-9AA6-BC91BBA3C7CC}" type="presParOf" srcId="{326E3BC6-498F-47D1-9D1D-858DF7E98406}" destId="{667A80D4-DD12-44CD-9F95-D220B3245F8E}" srcOrd="0" destOrd="0" presId="urn:microsoft.com/office/officeart/2005/8/layout/chevron2"/>
    <dgm:cxn modelId="{70E2D054-BF78-4D21-A5D3-D71C828FF7CE}" type="presParOf" srcId="{667A80D4-DD12-44CD-9F95-D220B3245F8E}" destId="{6380C033-B3E7-4137-A7BC-EE5431F1F467}" srcOrd="0" destOrd="0" presId="urn:microsoft.com/office/officeart/2005/8/layout/chevron2"/>
    <dgm:cxn modelId="{ED102E45-AFAC-43B9-BEF3-BC6F22B060A6}" type="presParOf" srcId="{667A80D4-DD12-44CD-9F95-D220B3245F8E}" destId="{D1EA4B0C-DC86-414B-ABFC-FFAD93BAC4C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2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207F10-8D5A-49FD-8F97-9719446F498A}">
      <dsp:nvSpPr>
        <dsp:cNvPr id="0" name=""/>
        <dsp:cNvSpPr/>
      </dsp:nvSpPr>
      <dsp:spPr>
        <a:xfrm>
          <a:off x="0" y="0"/>
          <a:ext cx="8229600" cy="7142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Serveur</a:t>
          </a:r>
          <a:endParaRPr lang="ar-DZ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smtClean="0"/>
            <a:t>Proliant ML 350 G6</a:t>
          </a:r>
          <a:r>
            <a:rPr lang="ar-DZ" sz="1500" kern="1200" smtClean="0"/>
            <a:t> </a:t>
          </a:r>
          <a:r>
            <a:rPr lang="fr-FR" sz="1500" kern="1200" smtClean="0"/>
            <a:t>Marque HP</a:t>
          </a:r>
          <a:endParaRPr lang="ar-DZ" sz="1500" kern="1200" dirty="0"/>
        </a:p>
      </dsp:txBody>
      <dsp:txXfrm>
        <a:off x="1717340" y="0"/>
        <a:ext cx="6512259" cy="714205"/>
      </dsp:txXfrm>
    </dsp:sp>
    <dsp:sp modelId="{148FD6B6-BC3F-4E29-BBF8-AF29F3B53E5C}">
      <dsp:nvSpPr>
        <dsp:cNvPr id="0" name=""/>
        <dsp:cNvSpPr/>
      </dsp:nvSpPr>
      <dsp:spPr>
        <a:xfrm>
          <a:off x="71420" y="71420"/>
          <a:ext cx="1645920" cy="5713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6C0DA-ED41-4F7F-9C45-5E28F699E11E}">
      <dsp:nvSpPr>
        <dsp:cNvPr id="0" name=""/>
        <dsp:cNvSpPr/>
      </dsp:nvSpPr>
      <dsp:spPr>
        <a:xfrm>
          <a:off x="0" y="785626"/>
          <a:ext cx="8229600" cy="7142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Système d’exploitation</a:t>
          </a:r>
          <a:endParaRPr lang="ar-DZ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Linux </a:t>
          </a:r>
          <a:r>
            <a:rPr lang="fr-FR" sz="1500" kern="1200" dirty="0" err="1" smtClean="0"/>
            <a:t>Debian</a:t>
          </a:r>
          <a:r>
            <a:rPr lang="fr-FR" sz="1500" kern="1200" dirty="0" smtClean="0"/>
            <a:t> 7</a:t>
          </a:r>
          <a:endParaRPr lang="ar-DZ" sz="1500" kern="1200" dirty="0"/>
        </a:p>
      </dsp:txBody>
      <dsp:txXfrm>
        <a:off x="1717340" y="785626"/>
        <a:ext cx="6512259" cy="714205"/>
      </dsp:txXfrm>
    </dsp:sp>
    <dsp:sp modelId="{3B92525B-A3F1-466F-A722-A619A63B52E6}">
      <dsp:nvSpPr>
        <dsp:cNvPr id="0" name=""/>
        <dsp:cNvSpPr/>
      </dsp:nvSpPr>
      <dsp:spPr>
        <a:xfrm>
          <a:off x="71420" y="857046"/>
          <a:ext cx="1645920" cy="5713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FFC372-EADF-4A37-8B39-2DE5410B3591}">
      <dsp:nvSpPr>
        <dsp:cNvPr id="0" name=""/>
        <dsp:cNvSpPr/>
      </dsp:nvSpPr>
      <dsp:spPr>
        <a:xfrm>
          <a:off x="0" y="1571252"/>
          <a:ext cx="8229600" cy="7142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Base de données</a:t>
          </a:r>
          <a:endParaRPr lang="ar-DZ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Postgresql</a:t>
          </a:r>
          <a:r>
            <a:rPr lang="fr-FR" sz="1500" kern="1200" dirty="0" smtClean="0"/>
            <a:t> V8</a:t>
          </a:r>
          <a:endParaRPr lang="ar-DZ" sz="1500" kern="1200" dirty="0"/>
        </a:p>
      </dsp:txBody>
      <dsp:txXfrm>
        <a:off x="1717340" y="1571252"/>
        <a:ext cx="6512259" cy="714205"/>
      </dsp:txXfrm>
    </dsp:sp>
    <dsp:sp modelId="{DBA8F295-37DA-4FEA-8B56-8375FF41C947}">
      <dsp:nvSpPr>
        <dsp:cNvPr id="0" name=""/>
        <dsp:cNvSpPr/>
      </dsp:nvSpPr>
      <dsp:spPr>
        <a:xfrm>
          <a:off x="71420" y="1642672"/>
          <a:ext cx="1645920" cy="5713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C3083D-B885-458A-ACCA-2F497C305579}">
      <dsp:nvSpPr>
        <dsp:cNvPr id="0" name=""/>
        <dsp:cNvSpPr/>
      </dsp:nvSpPr>
      <dsp:spPr>
        <a:xfrm>
          <a:off x="0" y="2356878"/>
          <a:ext cx="8229600" cy="71420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Serveur web </a:t>
          </a:r>
          <a:r>
            <a:rPr lang="fr-FR" sz="1900" kern="1200" dirty="0" err="1" smtClean="0"/>
            <a:t>servlets</a:t>
          </a:r>
          <a:endParaRPr lang="ar-DZ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Tomcat V6</a:t>
          </a:r>
          <a:endParaRPr lang="ar-DZ" sz="1500" kern="1200" dirty="0"/>
        </a:p>
      </dsp:txBody>
      <dsp:txXfrm>
        <a:off x="1717340" y="2356878"/>
        <a:ext cx="6512259" cy="714205"/>
      </dsp:txXfrm>
    </dsp:sp>
    <dsp:sp modelId="{E21AD146-6ACF-4BC8-8C33-9E7ACFA1F7F8}">
      <dsp:nvSpPr>
        <dsp:cNvPr id="0" name=""/>
        <dsp:cNvSpPr/>
      </dsp:nvSpPr>
      <dsp:spPr>
        <a:xfrm>
          <a:off x="71420" y="2428299"/>
          <a:ext cx="1645920" cy="5713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69F3B-2F2A-43BD-8307-A4A1435225A2}">
      <dsp:nvSpPr>
        <dsp:cNvPr id="0" name=""/>
        <dsp:cNvSpPr/>
      </dsp:nvSpPr>
      <dsp:spPr>
        <a:xfrm>
          <a:off x="0" y="3142504"/>
          <a:ext cx="8229600" cy="71420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Langages et outils</a:t>
          </a:r>
          <a:endParaRPr lang="ar-DZ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Java JDK, Apache </a:t>
          </a:r>
          <a:r>
            <a:rPr lang="fr-FR" sz="1500" kern="1200" dirty="0" err="1" smtClean="0"/>
            <a:t>maven</a:t>
          </a:r>
          <a:r>
            <a:rPr lang="fr-FR" sz="1500" kern="1200" dirty="0" smtClean="0"/>
            <a:t>, Apache </a:t>
          </a:r>
          <a:r>
            <a:rPr lang="fr-FR" sz="1500" kern="1200" dirty="0" err="1" smtClean="0"/>
            <a:t>Ant</a:t>
          </a:r>
          <a:endParaRPr lang="ar-DZ" sz="1500" kern="1200" dirty="0"/>
        </a:p>
      </dsp:txBody>
      <dsp:txXfrm>
        <a:off x="1717340" y="3142504"/>
        <a:ext cx="6512259" cy="714205"/>
      </dsp:txXfrm>
    </dsp:sp>
    <dsp:sp modelId="{892A1620-3735-408A-805F-1A383C7DD2A1}">
      <dsp:nvSpPr>
        <dsp:cNvPr id="0" name=""/>
        <dsp:cNvSpPr/>
      </dsp:nvSpPr>
      <dsp:spPr>
        <a:xfrm>
          <a:off x="71420" y="3213925"/>
          <a:ext cx="1645920" cy="5713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96FC6-CA09-4BAB-B17B-E74D490C3E0E}">
      <dsp:nvSpPr>
        <dsp:cNvPr id="0" name=""/>
        <dsp:cNvSpPr/>
      </dsp:nvSpPr>
      <dsp:spPr>
        <a:xfrm>
          <a:off x="0" y="3928130"/>
          <a:ext cx="8229600" cy="7142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Serveur web frontal</a:t>
          </a:r>
          <a:endParaRPr lang="ar-DZ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Apache 2</a:t>
          </a:r>
          <a:endParaRPr lang="ar-DZ" sz="1500" kern="1200" dirty="0"/>
        </a:p>
      </dsp:txBody>
      <dsp:txXfrm>
        <a:off x="1717340" y="3928130"/>
        <a:ext cx="6512259" cy="714205"/>
      </dsp:txXfrm>
    </dsp:sp>
    <dsp:sp modelId="{0B0FA5CC-7CCB-4A21-A793-F79FD6FDDF1F}">
      <dsp:nvSpPr>
        <dsp:cNvPr id="0" name=""/>
        <dsp:cNvSpPr/>
      </dsp:nvSpPr>
      <dsp:spPr>
        <a:xfrm>
          <a:off x="71420" y="3999551"/>
          <a:ext cx="1645920" cy="5713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88998F-FD32-47BC-B72F-2EB9A9E04EE1}">
      <dsp:nvSpPr>
        <dsp:cNvPr id="0" name=""/>
        <dsp:cNvSpPr/>
      </dsp:nvSpPr>
      <dsp:spPr>
        <a:xfrm rot="5400000">
          <a:off x="-159803" y="160972"/>
          <a:ext cx="1065355" cy="74574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1</a:t>
          </a:r>
          <a:endParaRPr lang="ar-DZ" sz="2200" kern="1200" dirty="0"/>
        </a:p>
      </dsp:txBody>
      <dsp:txXfrm rot="5400000">
        <a:off x="-159803" y="160972"/>
        <a:ext cx="1065355" cy="745748"/>
      </dsp:txXfrm>
    </dsp:sp>
    <dsp:sp modelId="{AE1909CE-C23B-4F2F-A924-2106C552549B}">
      <dsp:nvSpPr>
        <dsp:cNvPr id="0" name=""/>
        <dsp:cNvSpPr/>
      </dsp:nvSpPr>
      <dsp:spPr>
        <a:xfrm rot="5400000">
          <a:off x="4141433" y="-3394515"/>
          <a:ext cx="692481" cy="74838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Installer la plate forme </a:t>
          </a:r>
          <a:r>
            <a:rPr lang="fr-FR" sz="2200" kern="1200" dirty="0" err="1" smtClean="0"/>
            <a:t>Dspace</a:t>
          </a:r>
          <a:endParaRPr lang="ar-DZ" sz="2200" kern="1200" dirty="0"/>
        </a:p>
      </dsp:txBody>
      <dsp:txXfrm rot="5400000">
        <a:off x="4141433" y="-3394515"/>
        <a:ext cx="692481" cy="7483851"/>
      </dsp:txXfrm>
    </dsp:sp>
    <dsp:sp modelId="{887A765B-5B11-451C-AB31-5F79D2BB158E}">
      <dsp:nvSpPr>
        <dsp:cNvPr id="0" name=""/>
        <dsp:cNvSpPr/>
      </dsp:nvSpPr>
      <dsp:spPr>
        <a:xfrm rot="5400000">
          <a:off x="-159803" y="1108886"/>
          <a:ext cx="1065355" cy="74574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2</a:t>
          </a:r>
          <a:endParaRPr lang="ar-DZ" sz="2200" kern="1200" dirty="0"/>
        </a:p>
      </dsp:txBody>
      <dsp:txXfrm rot="5400000">
        <a:off x="-159803" y="1108886"/>
        <a:ext cx="1065355" cy="745748"/>
      </dsp:txXfrm>
    </dsp:sp>
    <dsp:sp modelId="{6BF5A26F-726B-451A-9805-26AD5818ECEC}">
      <dsp:nvSpPr>
        <dsp:cNvPr id="0" name=""/>
        <dsp:cNvSpPr/>
      </dsp:nvSpPr>
      <dsp:spPr>
        <a:xfrm rot="5400000">
          <a:off x="4141433" y="-2446601"/>
          <a:ext cx="692481" cy="74838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Effectuer les configurations nécessaires pour la base de données </a:t>
          </a:r>
          <a:endParaRPr lang="ar-DZ" sz="2200" kern="1200" dirty="0"/>
        </a:p>
      </dsp:txBody>
      <dsp:txXfrm rot="5400000">
        <a:off x="4141433" y="-2446601"/>
        <a:ext cx="692481" cy="7483851"/>
      </dsp:txXfrm>
    </dsp:sp>
    <dsp:sp modelId="{DC1829C3-E821-43BB-BB56-C1F349ADD9BC}">
      <dsp:nvSpPr>
        <dsp:cNvPr id="0" name=""/>
        <dsp:cNvSpPr/>
      </dsp:nvSpPr>
      <dsp:spPr>
        <a:xfrm rot="5400000">
          <a:off x="-159803" y="2056800"/>
          <a:ext cx="1065355" cy="74574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3</a:t>
          </a:r>
          <a:endParaRPr lang="ar-DZ" sz="2200" kern="1200" dirty="0"/>
        </a:p>
      </dsp:txBody>
      <dsp:txXfrm rot="5400000">
        <a:off x="-159803" y="2056800"/>
        <a:ext cx="1065355" cy="745748"/>
      </dsp:txXfrm>
    </dsp:sp>
    <dsp:sp modelId="{16C8F126-BDD0-44B0-9032-E6DBFE829AAB}">
      <dsp:nvSpPr>
        <dsp:cNvPr id="0" name=""/>
        <dsp:cNvSpPr/>
      </dsp:nvSpPr>
      <dsp:spPr>
        <a:xfrm rot="5400000">
          <a:off x="4141433" y="-1498687"/>
          <a:ext cx="692481" cy="74838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Modifier le fichier dspace.cfg (nom et URL de la plate forme, langue, options de recherches…)</a:t>
          </a:r>
          <a:endParaRPr lang="ar-DZ" sz="2200" kern="1200" dirty="0"/>
        </a:p>
      </dsp:txBody>
      <dsp:txXfrm rot="5400000">
        <a:off x="4141433" y="-1498687"/>
        <a:ext cx="692481" cy="7483851"/>
      </dsp:txXfrm>
    </dsp:sp>
    <dsp:sp modelId="{32150612-69A8-4952-A657-186C6E95D595}">
      <dsp:nvSpPr>
        <dsp:cNvPr id="0" name=""/>
        <dsp:cNvSpPr/>
      </dsp:nvSpPr>
      <dsp:spPr>
        <a:xfrm rot="5400000">
          <a:off x="-159803" y="3004714"/>
          <a:ext cx="1065355" cy="74574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4</a:t>
          </a:r>
          <a:endParaRPr lang="ar-DZ" sz="2200" kern="1200" dirty="0"/>
        </a:p>
      </dsp:txBody>
      <dsp:txXfrm rot="5400000">
        <a:off x="-159803" y="3004714"/>
        <a:ext cx="1065355" cy="745748"/>
      </dsp:txXfrm>
    </dsp:sp>
    <dsp:sp modelId="{1CD31AD4-6808-4FA5-ABB4-40058FEE4C8F}">
      <dsp:nvSpPr>
        <dsp:cNvPr id="0" name=""/>
        <dsp:cNvSpPr/>
      </dsp:nvSpPr>
      <dsp:spPr>
        <a:xfrm rot="5400000">
          <a:off x="4141433" y="-550773"/>
          <a:ext cx="692481" cy="74838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Créer un administrateur pour la plate forme</a:t>
          </a:r>
          <a:endParaRPr lang="ar-DZ" sz="2200" kern="1200" dirty="0"/>
        </a:p>
      </dsp:txBody>
      <dsp:txXfrm rot="5400000">
        <a:off x="4141433" y="-550773"/>
        <a:ext cx="692481" cy="7483851"/>
      </dsp:txXfrm>
    </dsp:sp>
    <dsp:sp modelId="{403238AC-8417-40E3-9EDF-A94A4A582102}">
      <dsp:nvSpPr>
        <dsp:cNvPr id="0" name=""/>
        <dsp:cNvSpPr/>
      </dsp:nvSpPr>
      <dsp:spPr>
        <a:xfrm rot="5400000">
          <a:off x="-159803" y="3952628"/>
          <a:ext cx="1065355" cy="745748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5</a:t>
          </a:r>
          <a:endParaRPr lang="ar-DZ" sz="2200" kern="1200" dirty="0"/>
        </a:p>
      </dsp:txBody>
      <dsp:txXfrm rot="5400000">
        <a:off x="-159803" y="3952628"/>
        <a:ext cx="1065355" cy="745748"/>
      </dsp:txXfrm>
    </dsp:sp>
    <dsp:sp modelId="{4C52F22A-728C-49CC-B5F1-CD372093E5F4}">
      <dsp:nvSpPr>
        <dsp:cNvPr id="0" name=""/>
        <dsp:cNvSpPr/>
      </dsp:nvSpPr>
      <dsp:spPr>
        <a:xfrm rot="5400000">
          <a:off x="4141433" y="397140"/>
          <a:ext cx="692481" cy="74838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Accéder à l’URL prédéfinie dans l’étape 3</a:t>
          </a:r>
          <a:endParaRPr lang="ar-DZ" sz="2200" kern="1200" dirty="0"/>
        </a:p>
      </dsp:txBody>
      <dsp:txXfrm rot="5400000">
        <a:off x="4141433" y="397140"/>
        <a:ext cx="692481" cy="74838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0C033-B3E7-4137-A7BC-EE5431F1F467}">
      <dsp:nvSpPr>
        <dsp:cNvPr id="0" name=""/>
        <dsp:cNvSpPr/>
      </dsp:nvSpPr>
      <dsp:spPr>
        <a:xfrm rot="5400000">
          <a:off x="-117872" y="117872"/>
          <a:ext cx="785818" cy="55007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DZ" sz="1600" kern="1200" dirty="0" smtClean="0"/>
            <a:t>1</a:t>
          </a:r>
          <a:endParaRPr lang="ar-DZ" sz="1600" kern="1200" dirty="0"/>
        </a:p>
      </dsp:txBody>
      <dsp:txXfrm rot="5400000">
        <a:off x="-117872" y="117872"/>
        <a:ext cx="785818" cy="550072"/>
      </dsp:txXfrm>
    </dsp:sp>
    <dsp:sp modelId="{D1EA4B0C-DC86-414B-ABFC-FFAD93BAC4C2}">
      <dsp:nvSpPr>
        <dsp:cNvPr id="0" name=""/>
        <dsp:cNvSpPr/>
      </dsp:nvSpPr>
      <dsp:spPr>
        <a:xfrm rot="5400000">
          <a:off x="3508190" y="-2958117"/>
          <a:ext cx="510781" cy="64270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 smtClean="0"/>
            <a:t>Plate forme </a:t>
          </a:r>
          <a:r>
            <a:rPr lang="fr-FR" sz="2400" kern="1200" dirty="0" err="1" smtClean="0"/>
            <a:t>Opendoar</a:t>
          </a:r>
          <a:r>
            <a:rPr lang="fr-FR" sz="2400" kern="1200" dirty="0" smtClean="0"/>
            <a:t>  </a:t>
          </a:r>
          <a:r>
            <a:rPr lang="fr-FR" sz="2400" kern="1200" dirty="0" smtClean="0">
              <a:hlinkClick xmlns:r="http://schemas.openxmlformats.org/officeDocument/2006/relationships" r:id="rId1"/>
            </a:rPr>
            <a:t>http://opendoar.org</a:t>
          </a:r>
          <a:endParaRPr lang="ar-DZ" sz="2400" kern="1200" dirty="0"/>
        </a:p>
      </dsp:txBody>
      <dsp:txXfrm rot="5400000">
        <a:off x="3508190" y="-2958117"/>
        <a:ext cx="510781" cy="642701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0C033-B3E7-4137-A7BC-EE5431F1F467}">
      <dsp:nvSpPr>
        <dsp:cNvPr id="0" name=""/>
        <dsp:cNvSpPr/>
      </dsp:nvSpPr>
      <dsp:spPr>
        <a:xfrm rot="5400000">
          <a:off x="-117872" y="117872"/>
          <a:ext cx="785818" cy="550072"/>
        </a:xfrm>
        <a:prstGeom prst="chevron">
          <a:avLst/>
        </a:prstGeom>
        <a:solidFill>
          <a:schemeClr val="accent3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DZ" sz="1600" kern="1200" dirty="0" smtClean="0"/>
            <a:t>2</a:t>
          </a:r>
          <a:endParaRPr lang="ar-DZ" sz="1600" kern="1200" dirty="0"/>
        </a:p>
      </dsp:txBody>
      <dsp:txXfrm rot="5400000">
        <a:off x="-117872" y="117872"/>
        <a:ext cx="785818" cy="550072"/>
      </dsp:txXfrm>
    </dsp:sp>
    <dsp:sp modelId="{D1EA4B0C-DC86-414B-ABFC-FFAD93BAC4C2}">
      <dsp:nvSpPr>
        <dsp:cNvPr id="0" name=""/>
        <dsp:cNvSpPr/>
      </dsp:nvSpPr>
      <dsp:spPr>
        <a:xfrm rot="5400000">
          <a:off x="3508190" y="-2958117"/>
          <a:ext cx="510781" cy="64270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600" kern="1200" dirty="0" smtClean="0"/>
            <a:t>Plate forme </a:t>
          </a:r>
          <a:r>
            <a:rPr lang="fr-FR" sz="2600" kern="1200" dirty="0" err="1" smtClean="0"/>
            <a:t>Roar</a:t>
          </a:r>
          <a:r>
            <a:rPr lang="fr-FR" sz="2600" kern="1200" dirty="0" smtClean="0"/>
            <a:t> </a:t>
          </a:r>
          <a:r>
            <a:rPr lang="fr-FR" sz="2600" kern="1200" dirty="0" smtClean="0">
              <a:hlinkClick xmlns:r="http://schemas.openxmlformats.org/officeDocument/2006/relationships" r:id="rId1"/>
            </a:rPr>
            <a:t>http://roar.eprints.org</a:t>
          </a:r>
          <a:endParaRPr lang="ar-DZ" sz="2600" kern="1200" dirty="0"/>
        </a:p>
      </dsp:txBody>
      <dsp:txXfrm rot="5400000">
        <a:off x="3508190" y="-2958117"/>
        <a:ext cx="510781" cy="642701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0C033-B3E7-4137-A7BC-EE5431F1F467}">
      <dsp:nvSpPr>
        <dsp:cNvPr id="0" name=""/>
        <dsp:cNvSpPr/>
      </dsp:nvSpPr>
      <dsp:spPr>
        <a:xfrm rot="5400000">
          <a:off x="-117872" y="117872"/>
          <a:ext cx="785818" cy="550072"/>
        </a:xfrm>
        <a:prstGeom prst="chevron">
          <a:avLst/>
        </a:prstGeom>
        <a:solidFill>
          <a:schemeClr val="accent4"/>
        </a:solidFill>
        <a:ln w="1905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DZ" sz="1600" kern="1200" dirty="0" smtClean="0"/>
            <a:t>3</a:t>
          </a:r>
          <a:endParaRPr lang="ar-DZ" sz="1600" kern="1200" dirty="0"/>
        </a:p>
      </dsp:txBody>
      <dsp:txXfrm rot="5400000">
        <a:off x="-117872" y="117872"/>
        <a:ext cx="785818" cy="550072"/>
      </dsp:txXfrm>
    </dsp:sp>
    <dsp:sp modelId="{D1EA4B0C-DC86-414B-ABFC-FFAD93BAC4C2}">
      <dsp:nvSpPr>
        <dsp:cNvPr id="0" name=""/>
        <dsp:cNvSpPr/>
      </dsp:nvSpPr>
      <dsp:spPr>
        <a:xfrm rot="5400000">
          <a:off x="3508190" y="-2958117"/>
          <a:ext cx="510781" cy="64270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600" kern="1200" dirty="0" smtClean="0"/>
            <a:t>Plate forme :Base </a:t>
          </a:r>
          <a:r>
            <a:rPr lang="fr-FR" sz="2600" kern="1200" dirty="0" smtClean="0">
              <a:hlinkClick xmlns:r="http://schemas.openxmlformats.org/officeDocument/2006/relationships" r:id="rId1"/>
            </a:rPr>
            <a:t>http://base-search.net</a:t>
          </a:r>
          <a:endParaRPr lang="ar-DZ" sz="2600" kern="1200" dirty="0"/>
        </a:p>
      </dsp:txBody>
      <dsp:txXfrm rot="5400000">
        <a:off x="3508190" y="-2958117"/>
        <a:ext cx="510781" cy="642701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0C033-B3E7-4137-A7BC-EE5431F1F467}">
      <dsp:nvSpPr>
        <dsp:cNvPr id="0" name=""/>
        <dsp:cNvSpPr/>
      </dsp:nvSpPr>
      <dsp:spPr>
        <a:xfrm rot="5400000">
          <a:off x="-117872" y="117872"/>
          <a:ext cx="785818" cy="550072"/>
        </a:xfrm>
        <a:prstGeom prst="chevron">
          <a:avLst/>
        </a:prstGeom>
        <a:solidFill>
          <a:schemeClr val="accent6"/>
        </a:solidFill>
        <a:ln w="1905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DZ" sz="1600" kern="1200" dirty="0" smtClean="0"/>
            <a:t>4</a:t>
          </a:r>
          <a:endParaRPr lang="ar-DZ" sz="1600" kern="1200" dirty="0"/>
        </a:p>
      </dsp:txBody>
      <dsp:txXfrm rot="5400000">
        <a:off x="-117872" y="117872"/>
        <a:ext cx="785818" cy="550072"/>
      </dsp:txXfrm>
    </dsp:sp>
    <dsp:sp modelId="{D1EA4B0C-DC86-414B-ABFC-FFAD93BAC4C2}">
      <dsp:nvSpPr>
        <dsp:cNvPr id="0" name=""/>
        <dsp:cNvSpPr/>
      </dsp:nvSpPr>
      <dsp:spPr>
        <a:xfrm rot="5400000">
          <a:off x="3508190" y="-2958117"/>
          <a:ext cx="510781" cy="64270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plateforme </a:t>
          </a:r>
          <a:r>
            <a:rPr lang="fr-FR" sz="2100" kern="1200" dirty="0" err="1" smtClean="0"/>
            <a:t>roarmap</a:t>
          </a:r>
          <a:r>
            <a:rPr lang="fr-FR" sz="2100" kern="1200" dirty="0" smtClean="0"/>
            <a:t>  </a:t>
          </a:r>
          <a:r>
            <a:rPr lang="fr-FR" sz="2100" kern="1200" dirty="0" smtClean="0">
              <a:hlinkClick xmlns:r="http://schemas.openxmlformats.org/officeDocument/2006/relationships" r:id="rId1"/>
            </a:rPr>
            <a:t>http://roarmap.eprints.org/</a:t>
          </a:r>
          <a:endParaRPr lang="ar-DZ" sz="2100" kern="1200" dirty="0"/>
        </a:p>
      </dsp:txBody>
      <dsp:txXfrm rot="5400000">
        <a:off x="3508190" y="-2958117"/>
        <a:ext cx="510781" cy="64270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E80276B-FA34-49A1-98D3-D1E71FC05C6E}" type="datetimeFigureOut">
              <a:rPr lang="fr-FR" smtClean="0"/>
              <a:pPr/>
              <a:t>17/04/2017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4C3047F-4E4F-4D7D-9C17-D2CCE8822E0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dlibrary.univ-boumerdes.dz:8080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30.png"/><Relationship Id="rId18" Type="http://schemas.microsoft.com/office/2007/relationships/diagramDrawing" Target="../diagrams/drawing5.xml"/><Relationship Id="rId3" Type="http://schemas.openxmlformats.org/officeDocument/2006/relationships/diagramLayout" Target="../diagrams/layout3.xml"/><Relationship Id="rId21" Type="http://schemas.openxmlformats.org/officeDocument/2006/relationships/diagramLayout" Target="../diagrams/layout6.xml"/><Relationship Id="rId7" Type="http://schemas.openxmlformats.org/officeDocument/2006/relationships/image" Target="../media/image29.png"/><Relationship Id="rId12" Type="http://schemas.microsoft.com/office/2007/relationships/diagramDrawing" Target="../diagrams/drawing4.xml"/><Relationship Id="rId17" Type="http://schemas.openxmlformats.org/officeDocument/2006/relationships/diagramColors" Target="../diagrams/colors5.xml"/><Relationship Id="rId25" Type="http://schemas.openxmlformats.org/officeDocument/2006/relationships/image" Target="../media/image32.png"/><Relationship Id="rId2" Type="http://schemas.openxmlformats.org/officeDocument/2006/relationships/diagramData" Target="../diagrams/data3.xml"/><Relationship Id="rId16" Type="http://schemas.openxmlformats.org/officeDocument/2006/relationships/diagramQuickStyle" Target="../diagrams/quickStyle5.xml"/><Relationship Id="rId20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24" Type="http://schemas.microsoft.com/office/2007/relationships/diagramDrawing" Target="../diagrams/drawing6.xml"/><Relationship Id="rId5" Type="http://schemas.openxmlformats.org/officeDocument/2006/relationships/diagramColors" Target="../diagrams/colors3.xml"/><Relationship Id="rId15" Type="http://schemas.openxmlformats.org/officeDocument/2006/relationships/diagramLayout" Target="../diagrams/layout5.xml"/><Relationship Id="rId23" Type="http://schemas.openxmlformats.org/officeDocument/2006/relationships/diagramColors" Target="../diagrams/colors6.xml"/><Relationship Id="rId10" Type="http://schemas.openxmlformats.org/officeDocument/2006/relationships/diagramQuickStyle" Target="../diagrams/quickStyle4.xml"/><Relationship Id="rId19" Type="http://schemas.openxmlformats.org/officeDocument/2006/relationships/image" Target="../media/image31.png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Relationship Id="rId14" Type="http://schemas.openxmlformats.org/officeDocument/2006/relationships/diagramData" Target="../diagrams/data5.xml"/><Relationship Id="rId22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538" y="1000108"/>
            <a:ext cx="9001156" cy="1357322"/>
          </a:xfrm>
        </p:spPr>
        <p:txBody>
          <a:bodyPr>
            <a:normAutofit/>
          </a:bodyPr>
          <a:lstStyle/>
          <a:p>
            <a:pPr algn="ctr"/>
            <a:r>
              <a:rPr lang="fr-FR" sz="2000" dirty="0" smtClean="0"/>
              <a:t>Journée d'étude régionale sur les archives ouvertes:</a:t>
            </a:r>
            <a:br>
              <a:rPr lang="fr-FR" sz="2000" dirty="0" smtClean="0"/>
            </a:br>
            <a:r>
              <a:rPr lang="fr-FR" sz="2000" dirty="0" smtClean="0"/>
              <a:t>Expériences des établissements Algériens </a:t>
            </a:r>
            <a:br>
              <a:rPr lang="fr-FR" sz="2000" dirty="0" smtClean="0"/>
            </a:br>
            <a:r>
              <a:rPr lang="fr-FR" sz="2000" dirty="0" smtClean="0"/>
              <a:t>membres du projet </a:t>
            </a:r>
            <a:r>
              <a:rPr lang="fr-FR" sz="2000" dirty="0" err="1" smtClean="0"/>
              <a:t>ISTeMag</a:t>
            </a: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1934384" y="71414"/>
            <a:ext cx="513794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Université M’Hamed </a:t>
            </a:r>
            <a:r>
              <a:rPr lang="fr-FR" b="1" dirty="0" err="1" smtClean="0">
                <a:solidFill>
                  <a:schemeClr val="bg1"/>
                </a:solidFill>
              </a:rPr>
              <a:t>Bougara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Boumerdes</a:t>
            </a:r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Bibliothèque Centrale</a:t>
            </a:r>
            <a:endParaRPr lang="ar-DZ" b="1" dirty="0">
              <a:solidFill>
                <a:schemeClr val="bg1"/>
              </a:solidFill>
            </a:endParaRPr>
          </a:p>
        </p:txBody>
      </p:sp>
      <p:pic>
        <p:nvPicPr>
          <p:cNvPr id="5" name="Image 4" descr="C:\Users\Dell12\Desktop\inde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0"/>
            <a:ext cx="1352550" cy="1038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Imag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43008" cy="1050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Image 4" descr="C:\Users\Dell12\Desktop\ceri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1449" y="5953149"/>
            <a:ext cx="117316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Image 3" descr="C:\Users\Dell12\Desktop\bat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8766" y="5953149"/>
            <a:ext cx="10033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Image 2" descr="C:\Users\Dell12\Desktop\tle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6062686"/>
            <a:ext cx="857256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1071538" y="5214950"/>
            <a:ext cx="70723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Bibliothèque Centrale – le 24 Novembre 2015</a:t>
            </a:r>
            <a:endParaRPr lang="ar-DZ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96904" y="2784926"/>
            <a:ext cx="763061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</a:rPr>
              <a:t>Expérience de l’Université de </a:t>
            </a:r>
            <a:r>
              <a:rPr lang="fr-FR" sz="3200" dirty="0" err="1" smtClean="0">
                <a:solidFill>
                  <a:schemeClr val="bg1"/>
                </a:solidFill>
              </a:rPr>
              <a:t>Boumerdes</a:t>
            </a:r>
            <a:endParaRPr lang="ar-DZ" sz="3200" dirty="0">
              <a:solidFill>
                <a:schemeClr val="bg1"/>
              </a:solidFill>
            </a:endParaRPr>
          </a:p>
        </p:txBody>
      </p:sp>
      <p:sp>
        <p:nvSpPr>
          <p:cNvPr id="12" name="Sous-titre 11"/>
          <p:cNvSpPr>
            <a:spLocks noGrp="1"/>
          </p:cNvSpPr>
          <p:nvPr>
            <p:ph type="subTitle" idx="1"/>
          </p:nvPr>
        </p:nvSpPr>
        <p:spPr>
          <a:xfrm>
            <a:off x="1259632" y="4149080"/>
            <a:ext cx="7488832" cy="814946"/>
          </a:xfrm>
        </p:spPr>
        <p:txBody>
          <a:bodyPr>
            <a:noAutofit/>
          </a:bodyPr>
          <a:lstStyle/>
          <a:p>
            <a:pPr rtl="0"/>
            <a:r>
              <a:rPr lang="fr-FR" sz="1600" dirty="0" smtClean="0"/>
              <a:t>Présenté par: Mme </a:t>
            </a:r>
            <a:r>
              <a:rPr lang="fr-FR" sz="1600" dirty="0" err="1" smtClean="0"/>
              <a:t>Allouche</a:t>
            </a:r>
            <a:r>
              <a:rPr lang="ar-DZ" sz="1600" dirty="0" smtClean="0"/>
              <a:t> </a:t>
            </a:r>
            <a:r>
              <a:rPr lang="fr-FR" sz="1600" dirty="0" smtClean="0"/>
              <a:t>Née </a:t>
            </a:r>
            <a:r>
              <a:rPr lang="fr-FR" sz="1600" dirty="0" err="1" smtClean="0"/>
              <a:t>Zaoui</a:t>
            </a:r>
            <a:r>
              <a:rPr lang="fr-FR" sz="1600" dirty="0" smtClean="0"/>
              <a:t>  </a:t>
            </a:r>
            <a:r>
              <a:rPr lang="fr-FR" sz="1600" dirty="0" smtClean="0"/>
              <a:t>N. Ingénieur principal en </a:t>
            </a:r>
            <a:r>
              <a:rPr lang="fr-FR" sz="1600" dirty="0" smtClean="0"/>
              <a:t>informatique</a:t>
            </a:r>
          </a:p>
          <a:p>
            <a:pPr rtl="0"/>
            <a:r>
              <a:rPr lang="fr-FR" sz="1600" dirty="0" smtClean="0"/>
              <a:t> </a:t>
            </a:r>
            <a:r>
              <a:rPr lang="fr-FR" sz="1600" dirty="0" smtClean="0"/>
              <a:t>                         Mme </a:t>
            </a:r>
            <a:r>
              <a:rPr lang="fr-FR" sz="1600" dirty="0" err="1" smtClean="0"/>
              <a:t>Djaidja</a:t>
            </a:r>
            <a:r>
              <a:rPr lang="fr-FR" sz="1600" dirty="0" smtClean="0"/>
              <a:t> Née </a:t>
            </a:r>
            <a:r>
              <a:rPr lang="fr-FR" sz="1600" dirty="0" err="1" smtClean="0"/>
              <a:t>Mekiri</a:t>
            </a:r>
            <a:r>
              <a:rPr lang="fr-FR" sz="1600" dirty="0" smtClean="0"/>
              <a:t> Chef de service Recherche Bibliographie</a:t>
            </a:r>
            <a:endParaRPr lang="ar-D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6800"/>
          </a:xfrm>
        </p:spPr>
        <p:txBody>
          <a:bodyPr/>
          <a:lstStyle/>
          <a:p>
            <a:r>
              <a:rPr lang="fr-FR" dirty="0" smtClean="0"/>
              <a:t>Espace administrateur</a:t>
            </a:r>
            <a:endParaRPr lang="ar-D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8429684" cy="5491295"/>
          </a:xfrm>
          <a:prstGeom prst="rect">
            <a:avLst/>
          </a:prstGeom>
          <a:noFill/>
          <a:ln w="9525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498902" y="2140852"/>
            <a:ext cx="6216238" cy="2145404"/>
            <a:chOff x="498902" y="2140852"/>
            <a:chExt cx="6216238" cy="2145404"/>
          </a:xfrm>
        </p:grpSpPr>
        <p:sp>
          <p:nvSpPr>
            <p:cNvPr id="5" name="Rectangle 4"/>
            <p:cNvSpPr/>
            <p:nvPr/>
          </p:nvSpPr>
          <p:spPr>
            <a:xfrm>
              <a:off x="498902" y="2140852"/>
              <a:ext cx="2214578" cy="21431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DZ"/>
            </a:p>
          </p:txBody>
        </p:sp>
        <p:sp>
          <p:nvSpPr>
            <p:cNvPr id="6" name="Légende encadrée 1 5"/>
            <p:cNvSpPr/>
            <p:nvPr/>
          </p:nvSpPr>
          <p:spPr>
            <a:xfrm>
              <a:off x="4071934" y="3500438"/>
              <a:ext cx="2643206" cy="785818"/>
            </a:xfrm>
            <a:prstGeom prst="borderCallout1">
              <a:avLst>
                <a:gd name="adj1" fmla="val 48303"/>
                <a:gd name="adj2" fmla="val -96"/>
                <a:gd name="adj3" fmla="val -147931"/>
                <a:gd name="adj4" fmla="val -57003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Créer/éditer une communauté ou collection</a:t>
              </a:r>
              <a:endParaRPr lang="ar-DZ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500034" y="2357430"/>
            <a:ext cx="6215106" cy="1928826"/>
            <a:chOff x="500034" y="2357430"/>
            <a:chExt cx="6215106" cy="1928826"/>
          </a:xfrm>
        </p:grpSpPr>
        <p:sp>
          <p:nvSpPr>
            <p:cNvPr id="8" name="Rectangle 7"/>
            <p:cNvSpPr/>
            <p:nvPr/>
          </p:nvSpPr>
          <p:spPr>
            <a:xfrm>
              <a:off x="500034" y="2357430"/>
              <a:ext cx="2214578" cy="21431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DZ"/>
            </a:p>
          </p:txBody>
        </p:sp>
        <p:sp>
          <p:nvSpPr>
            <p:cNvPr id="9" name="Légende encadrée 1 8"/>
            <p:cNvSpPr/>
            <p:nvPr/>
          </p:nvSpPr>
          <p:spPr>
            <a:xfrm>
              <a:off x="4071934" y="3500438"/>
              <a:ext cx="2643206" cy="785818"/>
            </a:xfrm>
            <a:prstGeom prst="borderCallout1">
              <a:avLst>
                <a:gd name="adj1" fmla="val 44608"/>
                <a:gd name="adj2" fmla="val -645"/>
                <a:gd name="adj3" fmla="val -116532"/>
                <a:gd name="adj4" fmla="val -54807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Créer des utilisateurs</a:t>
              </a:r>
              <a:endParaRPr lang="ar-DZ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500034" y="2571744"/>
            <a:ext cx="6215106" cy="1714512"/>
            <a:chOff x="500034" y="2571744"/>
            <a:chExt cx="6215106" cy="1714512"/>
          </a:xfrm>
        </p:grpSpPr>
        <p:sp>
          <p:nvSpPr>
            <p:cNvPr id="11" name="Rectangle 10"/>
            <p:cNvSpPr/>
            <p:nvPr/>
          </p:nvSpPr>
          <p:spPr>
            <a:xfrm>
              <a:off x="500034" y="2571744"/>
              <a:ext cx="2214578" cy="21431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DZ"/>
            </a:p>
          </p:txBody>
        </p:sp>
        <p:sp>
          <p:nvSpPr>
            <p:cNvPr id="12" name="Légende encadrée 1 11"/>
            <p:cNvSpPr/>
            <p:nvPr/>
          </p:nvSpPr>
          <p:spPr>
            <a:xfrm>
              <a:off x="4071934" y="3500438"/>
              <a:ext cx="2643206" cy="785818"/>
            </a:xfrm>
            <a:prstGeom prst="borderCallout1">
              <a:avLst>
                <a:gd name="adj1" fmla="val 50150"/>
                <a:gd name="adj2" fmla="val -2293"/>
                <a:gd name="adj3" fmla="val -90673"/>
                <a:gd name="adj4" fmla="val -55356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Gérer les groupes de personnes</a:t>
              </a:r>
              <a:endParaRPr lang="ar-DZ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500034" y="3500438"/>
            <a:ext cx="6215106" cy="1285884"/>
            <a:chOff x="500034" y="3500438"/>
            <a:chExt cx="6215106" cy="1285884"/>
          </a:xfrm>
        </p:grpSpPr>
        <p:sp>
          <p:nvSpPr>
            <p:cNvPr id="14" name="Rectangle 13"/>
            <p:cNvSpPr/>
            <p:nvPr/>
          </p:nvSpPr>
          <p:spPr>
            <a:xfrm>
              <a:off x="500034" y="3599772"/>
              <a:ext cx="2214578" cy="21431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DZ"/>
            </a:p>
          </p:txBody>
        </p:sp>
        <p:sp>
          <p:nvSpPr>
            <p:cNvPr id="15" name="Légende encadrée 1 14"/>
            <p:cNvSpPr/>
            <p:nvPr/>
          </p:nvSpPr>
          <p:spPr>
            <a:xfrm>
              <a:off x="4071934" y="3500438"/>
              <a:ext cx="2643206" cy="1285884"/>
            </a:xfrm>
            <a:prstGeom prst="borderCallout1">
              <a:avLst>
                <a:gd name="adj1" fmla="val 46455"/>
                <a:gd name="adj2" fmla="val -1194"/>
                <a:gd name="adj3" fmla="val 19944"/>
                <a:gd name="adj4" fmla="val -50963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Attribution des droits d’accès aux groupes pour les différentes communautés et collections</a:t>
              </a:r>
              <a:endParaRPr lang="ar-DZ" sz="16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57314"/>
            <a:ext cx="8229600" cy="10668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463738"/>
            <a:ext cx="8229600" cy="4325112"/>
          </a:xfrm>
        </p:spPr>
        <p:txBody>
          <a:bodyPr/>
          <a:lstStyle/>
          <a:p>
            <a:endParaRPr lang="ar-DZ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38256"/>
            <a:ext cx="9144000" cy="569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Légende encadrée 2 17"/>
          <p:cNvSpPr/>
          <p:nvPr/>
        </p:nvSpPr>
        <p:spPr>
          <a:xfrm>
            <a:off x="2928926" y="1428736"/>
            <a:ext cx="2928958" cy="928694"/>
          </a:xfrm>
          <a:prstGeom prst="borderCallout2">
            <a:avLst>
              <a:gd name="adj1" fmla="val 18750"/>
              <a:gd name="adj2" fmla="val -406"/>
              <a:gd name="adj3" fmla="val 18750"/>
              <a:gd name="adj4" fmla="val -16667"/>
              <a:gd name="adj5" fmla="val 96274"/>
              <a:gd name="adj6" fmla="val -6535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Recherche simple</a:t>
            </a:r>
            <a:endParaRPr lang="ar-DZ" sz="2400" b="1" dirty="0">
              <a:solidFill>
                <a:schemeClr val="tx1"/>
              </a:solidFill>
            </a:endParaRPr>
          </a:p>
        </p:txBody>
      </p:sp>
      <p:sp>
        <p:nvSpPr>
          <p:cNvPr id="20" name="Légende encadrée 2 19"/>
          <p:cNvSpPr/>
          <p:nvPr/>
        </p:nvSpPr>
        <p:spPr>
          <a:xfrm>
            <a:off x="1785918" y="4500570"/>
            <a:ext cx="2786082" cy="857256"/>
          </a:xfrm>
          <a:prstGeom prst="borderCallout2">
            <a:avLst>
              <a:gd name="adj1" fmla="val 17480"/>
              <a:gd name="adj2" fmla="val -1561"/>
              <a:gd name="adj3" fmla="val 18750"/>
              <a:gd name="adj4" fmla="val -16667"/>
              <a:gd name="adj5" fmla="val -221889"/>
              <a:gd name="adj6" fmla="val -3885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Recherche avancée</a:t>
            </a:r>
            <a:endParaRPr lang="ar-DZ" sz="2400" b="1" dirty="0">
              <a:solidFill>
                <a:schemeClr val="tx1"/>
              </a:solidFill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6215074" y="2214554"/>
            <a:ext cx="2143140" cy="4572032"/>
            <a:chOff x="6215074" y="2214554"/>
            <a:chExt cx="2143140" cy="4572032"/>
          </a:xfrm>
        </p:grpSpPr>
        <p:sp>
          <p:nvSpPr>
            <p:cNvPr id="21" name="Accolade ouvrante 20"/>
            <p:cNvSpPr/>
            <p:nvPr/>
          </p:nvSpPr>
          <p:spPr>
            <a:xfrm>
              <a:off x="8001024" y="2214554"/>
              <a:ext cx="357190" cy="4572032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DZ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5074" y="4286256"/>
              <a:ext cx="1714512" cy="7143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Zone d’affichage libre</a:t>
              </a:r>
              <a:endParaRPr lang="ar-DZ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1785918" y="4286256"/>
            <a:ext cx="3643338" cy="2512472"/>
            <a:chOff x="1785918" y="4071942"/>
            <a:chExt cx="3643338" cy="2512472"/>
          </a:xfrm>
        </p:grpSpPr>
        <p:grpSp>
          <p:nvGrpSpPr>
            <p:cNvPr id="24" name="Groupe 25"/>
            <p:cNvGrpSpPr/>
            <p:nvPr/>
          </p:nvGrpSpPr>
          <p:grpSpPr>
            <a:xfrm>
              <a:off x="1785918" y="4071942"/>
              <a:ext cx="3643338" cy="2143142"/>
              <a:chOff x="1785918" y="4071942"/>
              <a:chExt cx="3643338" cy="214314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785918" y="4071942"/>
                <a:ext cx="3643338" cy="171451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DZ"/>
              </a:p>
            </p:txBody>
          </p:sp>
          <p:cxnSp>
            <p:nvCxnSpPr>
              <p:cNvPr id="27" name="Connecteur droit avec flèche 26"/>
              <p:cNvCxnSpPr>
                <a:stCxn id="26" idx="2"/>
              </p:cNvCxnSpPr>
              <p:nvPr/>
            </p:nvCxnSpPr>
            <p:spPr>
              <a:xfrm rot="16200000" flipH="1">
                <a:off x="3411132" y="5982908"/>
                <a:ext cx="428630" cy="35721"/>
              </a:xfrm>
              <a:prstGeom prst="straightConnector1">
                <a:avLst/>
              </a:prstGeom>
              <a:ln w="38100">
                <a:solidFill>
                  <a:srgbClr val="FF33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ZoneTexte 24"/>
            <p:cNvSpPr txBox="1"/>
            <p:nvPr/>
          </p:nvSpPr>
          <p:spPr>
            <a:xfrm>
              <a:off x="2874789" y="6215082"/>
              <a:ext cx="1914306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fr-FR" b="1" dirty="0" smtClean="0"/>
                <a:t>Communautés</a:t>
              </a:r>
              <a:endParaRPr lang="ar-DZ" b="1" dirty="0"/>
            </a:p>
          </p:txBody>
        </p:sp>
      </p:grpSp>
      <p:sp>
        <p:nvSpPr>
          <p:cNvPr id="28" name="Légende encadrée 1 27"/>
          <p:cNvSpPr/>
          <p:nvPr/>
        </p:nvSpPr>
        <p:spPr>
          <a:xfrm>
            <a:off x="857224" y="6000768"/>
            <a:ext cx="2000264" cy="857256"/>
          </a:xfrm>
          <a:prstGeom prst="borderCallout1">
            <a:avLst>
              <a:gd name="adj1" fmla="val 45840"/>
              <a:gd name="adj2" fmla="val -1802"/>
              <a:gd name="adj3" fmla="val -124535"/>
              <a:gd name="adj4" fmla="val -13662"/>
            </a:avLst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Accès avec identifiant </a:t>
            </a:r>
            <a:endParaRPr lang="ar-DZ" b="1" dirty="0">
              <a:solidFill>
                <a:schemeClr val="tx1"/>
              </a:solidFill>
            </a:endParaRPr>
          </a:p>
        </p:txBody>
      </p:sp>
      <p:sp>
        <p:nvSpPr>
          <p:cNvPr id="30" name="Titre 1"/>
          <p:cNvSpPr txBox="1">
            <a:spLocks/>
          </p:cNvSpPr>
          <p:nvPr/>
        </p:nvSpPr>
        <p:spPr>
          <a:xfrm>
            <a:off x="457200" y="21906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Présentation de la plateforme</a:t>
            </a:r>
            <a:endParaRPr kumimoji="0" lang="ar-DZ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1643042" y="3214686"/>
            <a:ext cx="2286016" cy="1071570"/>
            <a:chOff x="1643042" y="3214686"/>
            <a:chExt cx="2286016" cy="1071570"/>
          </a:xfrm>
        </p:grpSpPr>
        <p:sp>
          <p:nvSpPr>
            <p:cNvPr id="17" name="Accolade fermante 16"/>
            <p:cNvSpPr/>
            <p:nvPr/>
          </p:nvSpPr>
          <p:spPr>
            <a:xfrm>
              <a:off x="1643042" y="3214686"/>
              <a:ext cx="45719" cy="1071570"/>
            </a:xfrm>
            <a:prstGeom prst="righ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85918" y="3286124"/>
              <a:ext cx="2143140" cy="9286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Options de visualisation des documents</a:t>
              </a:r>
              <a:endParaRPr lang="fr-FR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0" grpId="0" animBg="1"/>
      <p:bldP spid="20" grpId="1" animBg="1"/>
      <p:bldP spid="28" grpId="0" animBg="1"/>
      <p:bldP spid="2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19060"/>
            <a:ext cx="8229600" cy="1066800"/>
          </a:xfrm>
        </p:spPr>
        <p:txBody>
          <a:bodyPr/>
          <a:lstStyle/>
          <a:p>
            <a:pPr rtl="0"/>
            <a:r>
              <a:rPr lang="fr-FR" dirty="0" smtClean="0"/>
              <a:t>Communautés et collections</a:t>
            </a:r>
            <a:endParaRPr lang="ar-DZ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210550" cy="5500704"/>
          </a:xfrm>
          <a:prstGeom prst="rect">
            <a:avLst/>
          </a:prstGeom>
          <a:noFill/>
          <a:ln w="9525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7" name="Connecteur droit avec flèche 6"/>
          <p:cNvCxnSpPr/>
          <p:nvPr/>
        </p:nvCxnSpPr>
        <p:spPr>
          <a:xfrm rot="10800000">
            <a:off x="5158018" y="4612829"/>
            <a:ext cx="28575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10800000">
            <a:off x="4157886" y="3715884"/>
            <a:ext cx="28575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5" y="1214422"/>
            <a:ext cx="8715403" cy="5357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214282" y="285736"/>
            <a:ext cx="8715436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Statistiques de consultation par communauté</a:t>
            </a:r>
            <a:endParaRPr lang="ar-DZ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66800"/>
          </a:xfrm>
        </p:spPr>
        <p:txBody>
          <a:bodyPr/>
          <a:lstStyle/>
          <a:p>
            <a:r>
              <a:rPr lang="fr-FR" dirty="0" smtClean="0"/>
              <a:t>Ajouter un document</a:t>
            </a:r>
            <a:endParaRPr lang="ar-DZ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1409707"/>
            <a:ext cx="8786842" cy="494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Connecteur droit avec flèche 6"/>
          <p:cNvCxnSpPr/>
          <p:nvPr/>
        </p:nvCxnSpPr>
        <p:spPr>
          <a:xfrm rot="5400000" flipH="1" flipV="1">
            <a:off x="2357422" y="4428338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6" y="928670"/>
            <a:ext cx="885828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7687350" cy="3500462"/>
          </a:xfrm>
          <a:prstGeom prst="rect">
            <a:avLst/>
          </a:prstGeom>
          <a:noFill/>
          <a:ln w="9525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428596" y="928670"/>
            <a:ext cx="8143932" cy="5429288"/>
            <a:chOff x="571472" y="285728"/>
            <a:chExt cx="8143932" cy="6338907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285728"/>
              <a:ext cx="8143932" cy="3567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1472" y="3786190"/>
              <a:ext cx="8143932" cy="2838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90498"/>
            <a:ext cx="8229600" cy="1066800"/>
          </a:xfrm>
        </p:spPr>
        <p:txBody>
          <a:bodyPr/>
          <a:lstStyle/>
          <a:p>
            <a:r>
              <a:rPr lang="fr-FR" dirty="0" smtClean="0"/>
              <a:t>Rechercher un document</a:t>
            </a:r>
            <a:endParaRPr lang="ar-DZ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5" y="1295405"/>
            <a:ext cx="8715403" cy="513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928670"/>
            <a:ext cx="8715404" cy="554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8143932" cy="5127369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7158" y="2428868"/>
            <a:ext cx="8229600" cy="192405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Enregistrement du dépôt institutionnel de l’UMBB sur les répertoires des archives ouvertes internationaux</a:t>
            </a:r>
            <a:endParaRPr kumimoji="0" lang="ar-DZ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fr-FR" dirty="0" smtClean="0"/>
              <a:t>Dépôt institutionnel de l’UMBB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32511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fr-FR" sz="2000" dirty="0" smtClean="0"/>
              <a:t>Le dépôt institutionnel de l’UMBB est une plate-forme destinée à</a:t>
            </a:r>
          </a:p>
          <a:p>
            <a:pPr algn="l" rtl="0">
              <a:lnSpc>
                <a:spcPct val="150000"/>
              </a:lnSpc>
              <a:buNone/>
            </a:pPr>
            <a:r>
              <a:rPr lang="fr-FR" sz="2000" dirty="0" smtClean="0"/>
              <a:t>recueillir, sous format électronique, la production scientifique  des</a:t>
            </a:r>
          </a:p>
          <a:p>
            <a:pPr algn="l" rtl="0">
              <a:lnSpc>
                <a:spcPct val="150000"/>
              </a:lnSpc>
              <a:buNone/>
            </a:pPr>
            <a:r>
              <a:rPr lang="fr-FR" sz="2000" dirty="0" smtClean="0"/>
              <a:t>enseignants et  chercheurs de l’Université et les rendre accessibles sur</a:t>
            </a:r>
          </a:p>
          <a:p>
            <a:pPr algn="l" rtl="0">
              <a:lnSpc>
                <a:spcPct val="150000"/>
              </a:lnSpc>
              <a:buNone/>
            </a:pPr>
            <a:r>
              <a:rPr lang="fr-FR" sz="2000" dirty="0" smtClean="0"/>
              <a:t>internet.</a:t>
            </a:r>
          </a:p>
          <a:p>
            <a:pPr algn="l" rtl="0">
              <a:lnSpc>
                <a:spcPct val="150000"/>
              </a:lnSpc>
              <a:buNone/>
            </a:pPr>
            <a:r>
              <a:rPr lang="fr-FR" sz="2000" dirty="0" smtClean="0"/>
              <a:t>Lien de la plate forme : </a:t>
            </a:r>
            <a:r>
              <a:rPr lang="fr-FR" sz="2000" dirty="0" smtClean="0">
                <a:hlinkClick r:id="rId2"/>
              </a:rPr>
              <a:t>http://dlibrary.univ-boumerdes.dz:8080/</a:t>
            </a:r>
            <a:endParaRPr lang="fr-FR" sz="2000" dirty="0" smtClean="0"/>
          </a:p>
          <a:p>
            <a:pPr algn="l" rtl="0">
              <a:lnSpc>
                <a:spcPct val="150000"/>
              </a:lnSpc>
              <a:buNone/>
            </a:pPr>
            <a:endParaRPr lang="fr-FR" sz="20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6012" y="4574050"/>
            <a:ext cx="2433640" cy="1641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/>
        </p:nvGraphicFramePr>
        <p:xfrm>
          <a:off x="1071538" y="714356"/>
          <a:ext cx="697709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06" y="1714488"/>
            <a:ext cx="900118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Diagramme 6"/>
          <p:cNvGraphicFramePr/>
          <p:nvPr/>
        </p:nvGraphicFramePr>
        <p:xfrm>
          <a:off x="1071538" y="714356"/>
          <a:ext cx="697709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44" y="1714488"/>
            <a:ext cx="864788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Diagramme 8"/>
          <p:cNvGraphicFramePr/>
          <p:nvPr/>
        </p:nvGraphicFramePr>
        <p:xfrm>
          <a:off x="1080858" y="714356"/>
          <a:ext cx="697709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14282" y="1857364"/>
            <a:ext cx="892971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" name="Diagramme 10"/>
          <p:cNvGraphicFramePr/>
          <p:nvPr/>
        </p:nvGraphicFramePr>
        <p:xfrm>
          <a:off x="1071538" y="714356"/>
          <a:ext cx="697709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42876" y="1785926"/>
            <a:ext cx="892971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  <p:bldGraphic spid="9" grpId="0">
        <p:bldAsOne/>
      </p:bldGraphic>
      <p:bldGraphic spid="11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Classement </a:t>
            </a:r>
            <a:r>
              <a:rPr lang="fr-FR" sz="2800" dirty="0" err="1" smtClean="0"/>
              <a:t>webometrics</a:t>
            </a:r>
            <a:endParaRPr lang="ar-DZ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D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30" y="928670"/>
            <a:ext cx="889032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57298"/>
            <a:ext cx="7410450" cy="5033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Connecteur droit avec flèche 8"/>
          <p:cNvCxnSpPr/>
          <p:nvPr/>
        </p:nvCxnSpPr>
        <p:spPr>
          <a:xfrm>
            <a:off x="756758" y="5101102"/>
            <a:ext cx="428628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642942"/>
          </a:xfrm>
        </p:spPr>
        <p:txBody>
          <a:bodyPr>
            <a:noAutofit/>
          </a:bodyPr>
          <a:lstStyle/>
          <a:p>
            <a:pPr algn="ctr" rtl="0">
              <a:buNone/>
            </a:pPr>
            <a:r>
              <a:rPr lang="fr-FR" sz="4400" dirty="0" smtClean="0"/>
              <a:t>Merci pour votre attention</a:t>
            </a:r>
            <a:endParaRPr lang="ar-DZ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6800"/>
          </a:xfrm>
        </p:spPr>
        <p:txBody>
          <a:bodyPr>
            <a:normAutofit/>
          </a:bodyPr>
          <a:lstStyle/>
          <a:p>
            <a:r>
              <a:rPr lang="fr-FR" dirty="0" smtClean="0"/>
              <a:t>Objectifs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85804" y="1857364"/>
            <a:ext cx="8229600" cy="4214842"/>
          </a:xfrm>
        </p:spPr>
        <p:txBody>
          <a:bodyPr>
            <a:normAutofit fontScale="55000" lnSpcReduction="20000"/>
          </a:bodyPr>
          <a:lstStyle/>
          <a:p>
            <a:pPr algn="l" rtl="0">
              <a:lnSpc>
                <a:spcPct val="170000"/>
              </a:lnSpc>
            </a:pPr>
            <a:r>
              <a:rPr lang="fr-FR" sz="3300" dirty="0" smtClean="0"/>
              <a:t>Augmenter la visibilité internationale </a:t>
            </a:r>
            <a:r>
              <a:rPr lang="fr-FR" sz="3200" dirty="0" smtClean="0"/>
              <a:t>de l’activité scientifique de l’UMBB </a:t>
            </a:r>
          </a:p>
          <a:p>
            <a:pPr algn="l" rtl="0">
              <a:lnSpc>
                <a:spcPct val="170000"/>
              </a:lnSpc>
            </a:pPr>
            <a:r>
              <a:rPr lang="fr-FR" sz="3200" dirty="0" smtClean="0"/>
              <a:t>Rendre les publications scientifiques de l’UMBB accessibles.</a:t>
            </a:r>
          </a:p>
          <a:p>
            <a:pPr algn="l" rtl="0">
              <a:lnSpc>
                <a:spcPct val="170000"/>
              </a:lnSpc>
            </a:pPr>
            <a:r>
              <a:rPr lang="fr-FR" sz="3200" dirty="0" smtClean="0"/>
              <a:t>Centraliser le  patrimoine Scientifique de l’UMBB.</a:t>
            </a:r>
          </a:p>
          <a:p>
            <a:pPr algn="l" rtl="0">
              <a:lnSpc>
                <a:spcPct val="170000"/>
              </a:lnSpc>
            </a:pPr>
            <a:r>
              <a:rPr lang="fr-FR" sz="3200" dirty="0" smtClean="0"/>
              <a:t>Communiquer et valoriser rapidement les  résultats scientifiques de l’UMBB</a:t>
            </a:r>
          </a:p>
          <a:p>
            <a:pPr algn="l" rtl="0">
              <a:lnSpc>
                <a:spcPct val="170000"/>
              </a:lnSpc>
            </a:pPr>
            <a:r>
              <a:rPr lang="fr-FR" sz="3200" dirty="0" smtClean="0"/>
              <a:t>Mesurer  et évaluer  la production des laboratoires de recherche, unités  de recherche et chercheurs de l’UMBB.</a:t>
            </a:r>
          </a:p>
          <a:p>
            <a:pPr algn="l" rtl="0">
              <a:lnSpc>
                <a:spcPct val="170000"/>
              </a:lnSpc>
            </a:pPr>
            <a:r>
              <a:rPr lang="fr-FR" sz="3200" dirty="0" smtClean="0"/>
              <a:t>Augmenter  le  taux de </a:t>
            </a:r>
            <a:r>
              <a:rPr lang="fr-FR" sz="3300" dirty="0" smtClean="0"/>
              <a:t>citation des publications scientifiques de l’UMBB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6800"/>
          </a:xfrm>
        </p:spPr>
        <p:txBody>
          <a:bodyPr/>
          <a:lstStyle/>
          <a:p>
            <a:r>
              <a:rPr lang="fr-FR" dirty="0" smtClean="0"/>
              <a:t>Type des documents  déposés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643050"/>
            <a:ext cx="8358246" cy="4643470"/>
          </a:xfrm>
        </p:spPr>
        <p:txBody>
          <a:bodyPr>
            <a:normAutofit fontScale="92500" lnSpcReduction="10000"/>
          </a:bodyPr>
          <a:lstStyle/>
          <a:p>
            <a:pPr algn="just" rtl="0">
              <a:lnSpc>
                <a:spcPct val="150000"/>
              </a:lnSpc>
              <a:buNone/>
            </a:pPr>
            <a:r>
              <a:rPr lang="fr-FR" sz="2000" dirty="0" smtClean="0"/>
              <a:t>Le dépôt concerne tous les types de documents scientifiques ou</a:t>
            </a:r>
          </a:p>
          <a:p>
            <a:pPr algn="just" rtl="0">
              <a:lnSpc>
                <a:spcPct val="150000"/>
              </a:lnSpc>
              <a:buNone/>
            </a:pPr>
            <a:r>
              <a:rPr lang="fr-FR" sz="2000" dirty="0" smtClean="0"/>
              <a:t>Techniques :</a:t>
            </a:r>
          </a:p>
          <a:p>
            <a:pPr algn="just" rtl="0">
              <a:lnSpc>
                <a:spcPct val="150000"/>
              </a:lnSpc>
            </a:pPr>
            <a:r>
              <a:rPr lang="fr-FR" sz="2000" dirty="0" smtClean="0"/>
              <a:t>Articles publiés dans des revues étrangères ou revues nationales.</a:t>
            </a:r>
          </a:p>
          <a:p>
            <a:pPr algn="just" rtl="0">
              <a:lnSpc>
                <a:spcPct val="150000"/>
              </a:lnSpc>
            </a:pPr>
            <a:r>
              <a:rPr lang="fr-FR" sz="2000" dirty="0" smtClean="0"/>
              <a:t>Livres et parties de livres</a:t>
            </a:r>
          </a:p>
          <a:p>
            <a:pPr algn="just" rtl="0">
              <a:lnSpc>
                <a:spcPct val="150000"/>
              </a:lnSpc>
            </a:pPr>
            <a:r>
              <a:rPr lang="fr-FR" sz="2000" dirty="0" smtClean="0"/>
              <a:t>Thèses de Doctorat système classique et système LMD </a:t>
            </a:r>
          </a:p>
          <a:p>
            <a:pPr algn="just" rtl="0">
              <a:lnSpc>
                <a:spcPct val="150000"/>
              </a:lnSpc>
            </a:pPr>
            <a:r>
              <a:rPr lang="fr-FR" sz="2000" dirty="0" smtClean="0"/>
              <a:t>Mémoires de Magister</a:t>
            </a:r>
          </a:p>
          <a:p>
            <a:pPr algn="just" rtl="0">
              <a:lnSpc>
                <a:spcPct val="150000"/>
              </a:lnSpc>
            </a:pPr>
            <a:r>
              <a:rPr lang="fr-FR" sz="2000" dirty="0" smtClean="0"/>
              <a:t>Mémoires de fin d’étude :  Master 2</a:t>
            </a:r>
          </a:p>
          <a:p>
            <a:pPr algn="just" rtl="0">
              <a:lnSpc>
                <a:spcPct val="150000"/>
              </a:lnSpc>
            </a:pPr>
            <a:r>
              <a:rPr lang="fr-FR" sz="2000" dirty="0" smtClean="0"/>
              <a:t>Actes de conférences et séminaires</a:t>
            </a:r>
          </a:p>
          <a:p>
            <a:pPr algn="ctr" rtl="0">
              <a:lnSpc>
                <a:spcPct val="150000"/>
              </a:lnSpc>
              <a:buNone/>
            </a:pPr>
            <a:r>
              <a:rPr lang="fr-FR" sz="2000" dirty="0" smtClean="0">
                <a:solidFill>
                  <a:srgbClr val="C00000"/>
                </a:solidFill>
              </a:rPr>
              <a:t>Pour chaque documents il est nécessaire qu’au moins un chercheur ou un thésard  de l’UMBB en soit l’auteur.</a:t>
            </a:r>
          </a:p>
          <a:p>
            <a:pPr algn="just" rtl="0">
              <a:lnSpc>
                <a:spcPct val="150000"/>
              </a:lnSpc>
              <a:buNone/>
            </a:pPr>
            <a:endParaRPr lang="fr-FR" sz="2000" dirty="0" smtClean="0"/>
          </a:p>
          <a:p>
            <a:pPr algn="just" rtl="0">
              <a:lnSpc>
                <a:spcPct val="150000"/>
              </a:lnSpc>
              <a:buFontTx/>
              <a:buChar char="-"/>
            </a:pPr>
            <a:endParaRPr lang="ar-D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66800"/>
          </a:xfrm>
        </p:spPr>
        <p:txBody>
          <a:bodyPr>
            <a:normAutofit/>
          </a:bodyPr>
          <a:lstStyle/>
          <a:p>
            <a:r>
              <a:rPr lang="fr-FR" dirty="0" smtClean="0"/>
              <a:t>Diffusion et accès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46"/>
            <a:ext cx="8401080" cy="5786454"/>
          </a:xfrm>
        </p:spPr>
        <p:txBody>
          <a:bodyPr>
            <a:normAutofit fontScale="55000" lnSpcReduction="20000"/>
          </a:bodyPr>
          <a:lstStyle/>
          <a:p>
            <a:pPr algn="l" rtl="0">
              <a:lnSpc>
                <a:spcPct val="170000"/>
              </a:lnSpc>
            </a:pPr>
            <a:r>
              <a:rPr lang="fr-FR" dirty="0" smtClean="0"/>
              <a:t>La collecte de la production scientifique de l’UMBB se fait  par la bibliothèque centrale :</a:t>
            </a:r>
          </a:p>
          <a:p>
            <a:pPr marL="624078" indent="-514350" algn="l" rtl="0">
              <a:lnSpc>
                <a:spcPct val="170000"/>
              </a:lnSpc>
              <a:buAutoNum type="arabicPeriod"/>
            </a:pPr>
            <a:r>
              <a:rPr lang="fr-FR" dirty="0" smtClean="0"/>
              <a:t>Les chercheurs   transmettent leurs travaux scientifiques à la bibliothèque centrale</a:t>
            </a:r>
          </a:p>
          <a:p>
            <a:pPr marL="624078" indent="-514350" algn="l" rtl="0">
              <a:lnSpc>
                <a:spcPct val="170000"/>
              </a:lnSpc>
              <a:buAutoNum type="arabicPeriod"/>
            </a:pPr>
            <a:r>
              <a:rPr lang="fr-FR" dirty="0" smtClean="0"/>
              <a:t> A travers les bases de données internationales tel que </a:t>
            </a:r>
            <a:r>
              <a:rPr lang="fr-FR" dirty="0" err="1" smtClean="0"/>
              <a:t>Scopus</a:t>
            </a:r>
            <a:r>
              <a:rPr lang="fr-FR" dirty="0" smtClean="0"/>
              <a:t> et les réseaux  académiques tel que « </a:t>
            </a:r>
            <a:r>
              <a:rPr lang="fr-FR" dirty="0" err="1" smtClean="0"/>
              <a:t>Researchgate</a:t>
            </a:r>
            <a:r>
              <a:rPr lang="fr-FR" dirty="0" smtClean="0"/>
              <a:t> »</a:t>
            </a:r>
            <a:endParaRPr lang="en-US" dirty="0" smtClean="0"/>
          </a:p>
          <a:p>
            <a:pPr algn="l" rtl="0">
              <a:lnSpc>
                <a:spcPct val="170000"/>
              </a:lnSpc>
            </a:pPr>
            <a:r>
              <a:rPr lang="fr-FR" dirty="0" smtClean="0"/>
              <a:t> La mise en ligne du texte intégral  des publications scientifique est autorisée uniquement pour les open </a:t>
            </a:r>
            <a:r>
              <a:rPr lang="fr-FR" dirty="0" err="1" smtClean="0"/>
              <a:t>access</a:t>
            </a:r>
            <a:r>
              <a:rPr lang="fr-FR" dirty="0" smtClean="0"/>
              <a:t>  (avant le dépôt du document il est nécessaire de consulter la politique de l’éditeur à l’aide de  la plateforme </a:t>
            </a:r>
            <a:r>
              <a:rPr lang="fr-FR" b="1" dirty="0" smtClean="0"/>
              <a:t>SHERPA/</a:t>
            </a:r>
            <a:r>
              <a:rPr lang="fr-FR" b="1" dirty="0" err="1" smtClean="0"/>
              <a:t>RoMEO</a:t>
            </a:r>
            <a:r>
              <a:rPr lang="fr-FR" dirty="0" smtClean="0"/>
              <a:t>)</a:t>
            </a:r>
          </a:p>
          <a:p>
            <a:pPr algn="l" rtl="0">
              <a:lnSpc>
                <a:spcPct val="170000"/>
              </a:lnSpc>
            </a:pPr>
            <a:r>
              <a:rPr lang="fr-FR" dirty="0" smtClean="0"/>
              <a:t>La mise en ligne du texte intégral  des thèses de doctorat et mémoires de Magister  se fait par l’autorisation du thésard.</a:t>
            </a:r>
          </a:p>
          <a:p>
            <a:pPr algn="l" rtl="0">
              <a:lnSpc>
                <a:spcPct val="170000"/>
              </a:lnSpc>
            </a:pPr>
            <a:r>
              <a:rPr lang="fr-FR" dirty="0" smtClean="0"/>
              <a:t>La Bibliothèque a procédé à la numérisation et la  mise en ligne des anciennes thèses  réparties dans les différentes facultés  de l’UMBB(150 titres) .</a:t>
            </a:r>
          </a:p>
          <a:p>
            <a:pPr algn="l" rtl="0">
              <a:lnSpc>
                <a:spcPct val="170000"/>
              </a:lnSpc>
            </a:pPr>
            <a:r>
              <a:rPr lang="fr-FR" sz="2700" dirty="0" smtClean="0"/>
              <a:t>L’alimentation sur la plate forme s’effectue actuellement par  les bibliothécaires du service recherche bibliographique de la bibliothèque centrale.</a:t>
            </a:r>
          </a:p>
          <a:p>
            <a:pPr algn="l" rtl="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22960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fr-FR" sz="2800" dirty="0" smtClean="0"/>
              <a:t>Installation actuelle:</a:t>
            </a:r>
            <a:br>
              <a:rPr lang="fr-FR" sz="2800" dirty="0" smtClean="0"/>
            </a:br>
            <a:r>
              <a:rPr lang="fr-FR" sz="2800" dirty="0" smtClean="0"/>
              <a:t>Pré-requis matériel et logiciel</a:t>
            </a:r>
            <a:endParaRPr lang="ar-D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/>
          <a:lstStyle/>
          <a:p>
            <a:r>
              <a:rPr lang="fr-FR" dirty="0" smtClean="0"/>
              <a:t>Installation et configuration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229600" cy="485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0498"/>
            <a:ext cx="8229600" cy="1066800"/>
          </a:xfrm>
        </p:spPr>
        <p:txBody>
          <a:bodyPr>
            <a:normAutofit/>
          </a:bodyPr>
          <a:lstStyle/>
          <a:p>
            <a:r>
              <a:rPr lang="fr-FR" dirty="0" smtClean="0"/>
              <a:t>Personnalisation de l’interface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2143140"/>
          </a:xfrm>
        </p:spPr>
        <p:txBody>
          <a:bodyPr>
            <a:normAutofit/>
          </a:bodyPr>
          <a:lstStyle/>
          <a:p>
            <a:pPr algn="l" rtl="0"/>
            <a:r>
              <a:rPr lang="fr-FR" sz="2000" dirty="0" err="1" smtClean="0"/>
              <a:t>Dspace</a:t>
            </a:r>
            <a:r>
              <a:rPr lang="fr-FR" sz="2000" dirty="0" smtClean="0"/>
              <a:t> propose deux thèmes d’affichage JSPUI et XMLUI</a:t>
            </a:r>
          </a:p>
          <a:p>
            <a:pPr algn="l" rtl="0"/>
            <a:r>
              <a:rPr lang="fr-FR" sz="2000" dirty="0" smtClean="0"/>
              <a:t>Les thèmes sont  personnalisables en terme de couleurs, images, style d’écriture…</a:t>
            </a:r>
            <a:endParaRPr lang="ar-DZ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14620"/>
            <a:ext cx="7125391" cy="377662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643182"/>
            <a:ext cx="7143800" cy="381231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33374"/>
            <a:ext cx="8229600" cy="1066800"/>
          </a:xfrm>
        </p:spPr>
        <p:txBody>
          <a:bodyPr/>
          <a:lstStyle/>
          <a:p>
            <a:r>
              <a:rPr lang="fr-FR" dirty="0" smtClean="0"/>
              <a:t>Accès à l’espace personnel</a:t>
            </a:r>
            <a:endParaRPr lang="ar-D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6" y="1833580"/>
            <a:ext cx="885828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Personnalisé 1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92D050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Thème7</Template>
  <TotalTime>14702</TotalTime>
  <Words>400</Words>
  <Application>Microsoft Office PowerPoint</Application>
  <PresentationFormat>Affichage à l'écran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Urbain</vt:lpstr>
      <vt:lpstr>Journée d'étude régionale sur les archives ouvertes: Expériences des établissements Algériens  membres du projet ISTeMag</vt:lpstr>
      <vt:lpstr>Dépôt institutionnel de l’UMBB</vt:lpstr>
      <vt:lpstr>Objectifs</vt:lpstr>
      <vt:lpstr>Type des documents  déposés</vt:lpstr>
      <vt:lpstr>Diffusion et accès</vt:lpstr>
      <vt:lpstr>Installation actuelle: Pré-requis matériel et logiciel</vt:lpstr>
      <vt:lpstr>Installation et configuration</vt:lpstr>
      <vt:lpstr>Personnalisation de l’interface</vt:lpstr>
      <vt:lpstr>Accès à l’espace personnel</vt:lpstr>
      <vt:lpstr>Espace administrateur</vt:lpstr>
      <vt:lpstr>2</vt:lpstr>
      <vt:lpstr>Communautés et collections</vt:lpstr>
      <vt:lpstr>Diapositive 13</vt:lpstr>
      <vt:lpstr>Ajouter un document</vt:lpstr>
      <vt:lpstr>Diapositive 15</vt:lpstr>
      <vt:lpstr>Diapositive 16</vt:lpstr>
      <vt:lpstr>Rechercher un document</vt:lpstr>
      <vt:lpstr>Diapositive 18</vt:lpstr>
      <vt:lpstr>Diapositive 19</vt:lpstr>
      <vt:lpstr>Diapositive 20</vt:lpstr>
      <vt:lpstr>Classement webometrics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user</dc:creator>
  <cp:lastModifiedBy>Dell12</cp:lastModifiedBy>
  <cp:revision>556</cp:revision>
  <dcterms:created xsi:type="dcterms:W3CDTF">2015-11-11T08:40:05Z</dcterms:created>
  <dcterms:modified xsi:type="dcterms:W3CDTF">2017-04-17T10:00:13Z</dcterms:modified>
</cp:coreProperties>
</file>